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5" r:id="rId7"/>
    <p:sldId id="264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7EB"/>
    <a:srgbClr val="C20E79"/>
    <a:srgbClr val="FFE699"/>
    <a:srgbClr val="F2C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4C40F2-4453-4181-857A-9DA2F331AD98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D9E838-E27F-4AE9-9E56-D40C113A423F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en-US" dirty="0" smtClean="0">
              <a:solidFill>
                <a:schemeClr val="accent4">
                  <a:lumMod val="50000"/>
                </a:schemeClr>
              </a:solidFill>
            </a:rPr>
            <a:t>The primary objective of the EduTracks College Management System project is to develop an efficient and user-friendly software solution to manage the various administrative, academic, and communication processes within a college. This system aims to:</a:t>
          </a:r>
          <a:endParaRPr lang="en-US" dirty="0"/>
        </a:p>
      </dgm:t>
    </dgm:pt>
    <dgm:pt modelId="{E48F6F49-9EF3-4253-904E-6486CA42F2AC}" type="parTrans" cxnId="{72DEBB8F-3839-4457-9F6F-20F5AFCB10F1}">
      <dgm:prSet/>
      <dgm:spPr/>
      <dgm:t>
        <a:bodyPr/>
        <a:lstStyle/>
        <a:p>
          <a:endParaRPr lang="en-US"/>
        </a:p>
      </dgm:t>
    </dgm:pt>
    <dgm:pt modelId="{B235AEB1-D526-4AFF-AEE7-2B025C553B01}" type="sibTrans" cxnId="{72DEBB8F-3839-4457-9F6F-20F5AFCB10F1}">
      <dgm:prSet/>
      <dgm:spPr/>
      <dgm:t>
        <a:bodyPr/>
        <a:lstStyle/>
        <a:p>
          <a:endParaRPr lang="en-US"/>
        </a:p>
      </dgm:t>
    </dgm:pt>
    <dgm:pt modelId="{DF4342B2-7C1D-4D0B-BCA8-C592C594B53C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2000" b="1" dirty="0" smtClean="0"/>
            <a:t>Streamline Administrative Tasks</a:t>
          </a:r>
          <a:r>
            <a:rPr lang="en-US" sz="2000" dirty="0" smtClean="0"/>
            <a:t>: </a:t>
          </a:r>
          <a:r>
            <a:rPr lang="en-US" sz="2000" dirty="0" smtClean="0">
              <a:solidFill>
                <a:schemeClr val="accent2">
                  <a:lumMod val="75000"/>
                </a:schemeClr>
              </a:solidFill>
            </a:rPr>
            <a:t>Provide a centralized platform for administrators to manage student and faculty records, courses, branches, subjects, and lecture assignments. The system allows admins to handle all essential college management tasks efficiently.</a:t>
          </a:r>
          <a:endParaRPr lang="en-US" sz="2000" dirty="0"/>
        </a:p>
      </dgm:t>
    </dgm:pt>
    <dgm:pt modelId="{6F04EB51-CC88-4528-AE95-AE31A6F5C916}" type="parTrans" cxnId="{51A63C42-9F3E-47BC-AD84-B58B7152247F}">
      <dgm:prSet/>
      <dgm:spPr/>
      <dgm:t>
        <a:bodyPr/>
        <a:lstStyle/>
        <a:p>
          <a:endParaRPr lang="en-US"/>
        </a:p>
      </dgm:t>
    </dgm:pt>
    <dgm:pt modelId="{52A5E105-38FA-44A3-AE1B-E3B4FB09C71E}" type="sibTrans" cxnId="{51A63C42-9F3E-47BC-AD84-B58B7152247F}">
      <dgm:prSet/>
      <dgm:spPr/>
      <dgm:t>
        <a:bodyPr/>
        <a:lstStyle/>
        <a:p>
          <a:endParaRPr lang="en-US"/>
        </a:p>
      </dgm:t>
    </dgm:pt>
    <dgm:pt modelId="{27406011-B4A8-419E-997F-B1DFA0ADE55F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1600" b="1" dirty="0" smtClean="0"/>
            <a:t>Provide Students with Access to Their Academic Data</a:t>
          </a:r>
          <a:r>
            <a:rPr lang="en-US" sz="1600" dirty="0" smtClean="0">
              <a:solidFill>
                <a:schemeClr val="accent2">
                  <a:lumMod val="75000"/>
                </a:schemeClr>
              </a:solidFill>
            </a:rPr>
            <a:t>: Allow students to easily access and monitor their academic performance, including marks, attendance, and overall progress in various subjects and courses.</a:t>
          </a:r>
          <a:endParaRPr lang="en-US" sz="1600" dirty="0"/>
        </a:p>
      </dgm:t>
    </dgm:pt>
    <dgm:pt modelId="{4FA79F41-2AE1-4275-B6BA-AD3D954D61EA}" type="parTrans" cxnId="{D15F5ABF-2BC9-4E8A-8DC9-CC219CA1B74C}">
      <dgm:prSet/>
      <dgm:spPr/>
      <dgm:t>
        <a:bodyPr/>
        <a:lstStyle/>
        <a:p>
          <a:endParaRPr lang="en-US"/>
        </a:p>
      </dgm:t>
    </dgm:pt>
    <dgm:pt modelId="{E6478582-C3EF-424C-9586-D245645867F6}" type="sibTrans" cxnId="{D15F5ABF-2BC9-4E8A-8DC9-CC219CA1B74C}">
      <dgm:prSet/>
      <dgm:spPr/>
      <dgm:t>
        <a:bodyPr/>
        <a:lstStyle/>
        <a:p>
          <a:endParaRPr lang="en-US"/>
        </a:p>
      </dgm:t>
    </dgm:pt>
    <dgm:pt modelId="{8B99628E-4262-4EC0-94F1-E8B2D3AFD989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en-US" sz="1600" b="1" dirty="0" smtClean="0"/>
            <a:t>Improve Communication and Collaboration</a:t>
          </a:r>
          <a:r>
            <a:rPr lang="en-US" sz="1600" dirty="0" smtClean="0"/>
            <a:t>: </a:t>
          </a:r>
          <a:r>
            <a:rPr lang="en-US" sz="1600" dirty="0" smtClean="0">
              <a:solidFill>
                <a:schemeClr val="accent2">
                  <a:lumMod val="75000"/>
                </a:schemeClr>
              </a:solidFill>
            </a:rPr>
            <a:t>Ensure smooth communication between the three main actors (admin, faculty, and student) within the college environment, making it easier to track progress, manage academic data, and send notifications.</a:t>
          </a:r>
          <a:endParaRPr lang="en-US" sz="1600" dirty="0"/>
        </a:p>
      </dgm:t>
    </dgm:pt>
    <dgm:pt modelId="{D045C92B-2858-4A57-8C41-B6A9F649EEAF}" type="parTrans" cxnId="{180AD68F-7A16-4DEA-8EA3-FC9698D8646A}">
      <dgm:prSet/>
      <dgm:spPr/>
      <dgm:t>
        <a:bodyPr/>
        <a:lstStyle/>
        <a:p>
          <a:endParaRPr lang="en-US"/>
        </a:p>
      </dgm:t>
    </dgm:pt>
    <dgm:pt modelId="{DC50CFB3-0C42-44A6-BA09-3E4ECF7B432D}" type="sibTrans" cxnId="{180AD68F-7A16-4DEA-8EA3-FC9698D8646A}">
      <dgm:prSet/>
      <dgm:spPr/>
      <dgm:t>
        <a:bodyPr/>
        <a:lstStyle/>
        <a:p>
          <a:endParaRPr lang="en-US"/>
        </a:p>
      </dgm:t>
    </dgm:pt>
    <dgm:pt modelId="{BBE48623-29D6-418F-9A5E-2FB8C60B5405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pPr algn="ctr"/>
          <a:r>
            <a:rPr lang="en-US" sz="1600" b="1" dirty="0" smtClean="0"/>
            <a:t>Automate College Management Functions</a:t>
          </a:r>
          <a:r>
            <a:rPr lang="en-US" sz="1600" dirty="0" smtClean="0">
              <a:solidFill>
                <a:schemeClr val="accent2">
                  <a:lumMod val="75000"/>
                </a:schemeClr>
              </a:solidFill>
            </a:rPr>
            <a:t>: Reduce manual efforts and administrative overhead by automating tasks such as record keeping, attendance tracking, and marks management, leading to improved efficiency and reduced chances of human error.</a:t>
          </a:r>
          <a:endParaRPr lang="en-US" sz="1600" dirty="0"/>
        </a:p>
      </dgm:t>
    </dgm:pt>
    <dgm:pt modelId="{683E04D0-AFD4-4E7B-8D09-712124B864C8}" type="parTrans" cxnId="{B23DA021-B42A-4495-9C3E-7B7E0DB55540}">
      <dgm:prSet/>
      <dgm:spPr/>
      <dgm:t>
        <a:bodyPr/>
        <a:lstStyle/>
        <a:p>
          <a:endParaRPr lang="en-US"/>
        </a:p>
      </dgm:t>
    </dgm:pt>
    <dgm:pt modelId="{08CDADD5-07EB-4484-B6FD-F80E0C72E731}" type="sibTrans" cxnId="{B23DA021-B42A-4495-9C3E-7B7E0DB55540}">
      <dgm:prSet/>
      <dgm:spPr/>
      <dgm:t>
        <a:bodyPr/>
        <a:lstStyle/>
        <a:p>
          <a:endParaRPr lang="en-US"/>
        </a:p>
      </dgm:t>
    </dgm:pt>
    <dgm:pt modelId="{1C82CBD9-8025-4FC1-BA84-429ED994BE8A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1600" b="1" dirty="0" smtClean="0"/>
            <a:t>Facilitate Parent Communication</a:t>
          </a:r>
          <a:r>
            <a:rPr lang="en-US" sz="1600" dirty="0" smtClean="0"/>
            <a:t>: </a:t>
          </a:r>
          <a:r>
            <a:rPr lang="en-US" sz="1600" dirty="0" smtClean="0">
              <a:solidFill>
                <a:schemeClr val="accent2">
                  <a:lumMod val="75000"/>
                </a:schemeClr>
              </a:solidFill>
            </a:rPr>
            <a:t>Empower faculty to communicate with parents through emails, keeping them informed about their child's academic performance and attendance in real-time.</a:t>
          </a:r>
          <a:endParaRPr lang="en-US" sz="1600" dirty="0"/>
        </a:p>
      </dgm:t>
    </dgm:pt>
    <dgm:pt modelId="{BC7DA381-19EC-47F7-9E43-1B4E4CA4DDBC}" type="parTrans" cxnId="{CA04740B-1E79-4B5D-8EA5-AA147E80F7ED}">
      <dgm:prSet/>
      <dgm:spPr/>
      <dgm:t>
        <a:bodyPr/>
        <a:lstStyle/>
        <a:p>
          <a:endParaRPr lang="en-US"/>
        </a:p>
      </dgm:t>
    </dgm:pt>
    <dgm:pt modelId="{A08DE53D-1389-4638-BDE7-A12AC765FC4C}" type="sibTrans" cxnId="{CA04740B-1E79-4B5D-8EA5-AA147E80F7ED}">
      <dgm:prSet/>
      <dgm:spPr/>
      <dgm:t>
        <a:bodyPr/>
        <a:lstStyle/>
        <a:p>
          <a:endParaRPr lang="en-US"/>
        </a:p>
      </dgm:t>
    </dgm:pt>
    <dgm:pt modelId="{F8F38192-C931-4CD6-82C6-F231EB3C6189}" type="pres">
      <dgm:prSet presAssocID="{E74C40F2-4453-4181-857A-9DA2F331AD9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17E040-799A-4EA3-A3EA-F348CA51E15D}" type="pres">
      <dgm:prSet presAssocID="{D5D9E838-E27F-4AE9-9E56-D40C113A423F}" presName="vertOne" presStyleCnt="0"/>
      <dgm:spPr/>
    </dgm:pt>
    <dgm:pt modelId="{F0930BD8-B43D-46B0-B671-8EC6B53B93D9}" type="pres">
      <dgm:prSet presAssocID="{D5D9E838-E27F-4AE9-9E56-D40C113A423F}" presName="txOne" presStyleLbl="node0" presStyleIdx="0" presStyleCnt="1" custLinFactNeighborX="-49032" custLinFactNeighborY="-193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C7A8763-3269-4ECE-A8F7-17DD419F4066}" type="pres">
      <dgm:prSet presAssocID="{D5D9E838-E27F-4AE9-9E56-D40C113A423F}" presName="parTransOne" presStyleCnt="0"/>
      <dgm:spPr/>
    </dgm:pt>
    <dgm:pt modelId="{02803C66-1EA5-47CE-8B04-6AA09A9A52EF}" type="pres">
      <dgm:prSet presAssocID="{D5D9E838-E27F-4AE9-9E56-D40C113A423F}" presName="horzOne" presStyleCnt="0"/>
      <dgm:spPr/>
    </dgm:pt>
    <dgm:pt modelId="{747FECB8-2A58-4E64-A1B5-D620B74BB3E0}" type="pres">
      <dgm:prSet presAssocID="{DF4342B2-7C1D-4D0B-BCA8-C592C594B53C}" presName="vertTwo" presStyleCnt="0"/>
      <dgm:spPr/>
    </dgm:pt>
    <dgm:pt modelId="{C52B403E-88A4-45BE-843A-AE964509A56C}" type="pres">
      <dgm:prSet presAssocID="{DF4342B2-7C1D-4D0B-BCA8-C592C594B53C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435B55-FAA5-4070-BC8B-D4FB3F9563DB}" type="pres">
      <dgm:prSet presAssocID="{DF4342B2-7C1D-4D0B-BCA8-C592C594B53C}" presName="parTransTwo" presStyleCnt="0"/>
      <dgm:spPr/>
    </dgm:pt>
    <dgm:pt modelId="{84DFD223-39A3-41B7-80A1-8E9711C15E74}" type="pres">
      <dgm:prSet presAssocID="{DF4342B2-7C1D-4D0B-BCA8-C592C594B53C}" presName="horzTwo" presStyleCnt="0"/>
      <dgm:spPr/>
    </dgm:pt>
    <dgm:pt modelId="{252138A6-4003-4858-B5E8-9D7C6F55064B}" type="pres">
      <dgm:prSet presAssocID="{27406011-B4A8-419E-997F-B1DFA0ADE55F}" presName="vertThree" presStyleCnt="0"/>
      <dgm:spPr/>
    </dgm:pt>
    <dgm:pt modelId="{961A4ABA-F252-4CB4-BD99-05F21EE1CA57}" type="pres">
      <dgm:prSet presAssocID="{27406011-B4A8-419E-997F-B1DFA0ADE55F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0188F2-257C-47F6-BE2C-7A4D3AB138AC}" type="pres">
      <dgm:prSet presAssocID="{27406011-B4A8-419E-997F-B1DFA0ADE55F}" presName="horzThree" presStyleCnt="0"/>
      <dgm:spPr/>
    </dgm:pt>
    <dgm:pt modelId="{6F976EE8-C5E0-4608-8372-572337190215}" type="pres">
      <dgm:prSet presAssocID="{E6478582-C3EF-424C-9586-D245645867F6}" presName="sibSpaceThree" presStyleCnt="0"/>
      <dgm:spPr/>
    </dgm:pt>
    <dgm:pt modelId="{1D3EC372-0514-42C4-9D1B-63755DF002FF}" type="pres">
      <dgm:prSet presAssocID="{8B99628E-4262-4EC0-94F1-E8B2D3AFD989}" presName="vertThree" presStyleCnt="0"/>
      <dgm:spPr/>
    </dgm:pt>
    <dgm:pt modelId="{87BE7C79-5A28-419F-8E20-358B10358D51}" type="pres">
      <dgm:prSet presAssocID="{8B99628E-4262-4EC0-94F1-E8B2D3AFD989}" presName="txThree" presStyleLbl="node3" presStyleIdx="1" presStyleCnt="3" custLinFactNeighborX="3797" custLinFactNeighborY="249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FE80D7-7D7C-4B1C-9CFA-2A4A7FB412DD}" type="pres">
      <dgm:prSet presAssocID="{8B99628E-4262-4EC0-94F1-E8B2D3AFD989}" presName="horzThree" presStyleCnt="0"/>
      <dgm:spPr/>
    </dgm:pt>
    <dgm:pt modelId="{F23F423E-2BB4-4952-8893-5DFFBAD418D5}" type="pres">
      <dgm:prSet presAssocID="{52A5E105-38FA-44A3-AE1B-E3B4FB09C71E}" presName="sibSpaceTwo" presStyleCnt="0"/>
      <dgm:spPr/>
    </dgm:pt>
    <dgm:pt modelId="{C577087D-5A68-429B-93D6-22204EAF7898}" type="pres">
      <dgm:prSet presAssocID="{BBE48623-29D6-418F-9A5E-2FB8C60B5405}" presName="vertTwo" presStyleCnt="0"/>
      <dgm:spPr/>
    </dgm:pt>
    <dgm:pt modelId="{AA7FBFC3-DAE8-47CA-8E85-02C546337E3F}" type="pres">
      <dgm:prSet presAssocID="{BBE48623-29D6-418F-9A5E-2FB8C60B5405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4BB8D3-6D1D-4E7D-96EB-C78999E05E18}" type="pres">
      <dgm:prSet presAssocID="{BBE48623-29D6-418F-9A5E-2FB8C60B5405}" presName="parTransTwo" presStyleCnt="0"/>
      <dgm:spPr/>
    </dgm:pt>
    <dgm:pt modelId="{CCD9FF8E-F087-4FC2-BF15-EDE028E6934C}" type="pres">
      <dgm:prSet presAssocID="{BBE48623-29D6-418F-9A5E-2FB8C60B5405}" presName="horzTwo" presStyleCnt="0"/>
      <dgm:spPr/>
    </dgm:pt>
    <dgm:pt modelId="{82AF6908-0500-48F4-9514-F6D518422AFF}" type="pres">
      <dgm:prSet presAssocID="{1C82CBD9-8025-4FC1-BA84-429ED994BE8A}" presName="vertThree" presStyleCnt="0"/>
      <dgm:spPr/>
    </dgm:pt>
    <dgm:pt modelId="{0E1E89A1-4EFC-4F35-B155-A0F1951C14F0}" type="pres">
      <dgm:prSet presAssocID="{1C82CBD9-8025-4FC1-BA84-429ED994BE8A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9E04D5-1193-4C98-A217-3841B2844F9C}" type="pres">
      <dgm:prSet presAssocID="{1C82CBD9-8025-4FC1-BA84-429ED994BE8A}" presName="horzThree" presStyleCnt="0"/>
      <dgm:spPr/>
    </dgm:pt>
  </dgm:ptLst>
  <dgm:cxnLst>
    <dgm:cxn modelId="{72DEBB8F-3839-4457-9F6F-20F5AFCB10F1}" srcId="{E74C40F2-4453-4181-857A-9DA2F331AD98}" destId="{D5D9E838-E27F-4AE9-9E56-D40C113A423F}" srcOrd="0" destOrd="0" parTransId="{E48F6F49-9EF3-4253-904E-6486CA42F2AC}" sibTransId="{B235AEB1-D526-4AFF-AEE7-2B025C553B01}"/>
    <dgm:cxn modelId="{51A63C42-9F3E-47BC-AD84-B58B7152247F}" srcId="{D5D9E838-E27F-4AE9-9E56-D40C113A423F}" destId="{DF4342B2-7C1D-4D0B-BCA8-C592C594B53C}" srcOrd="0" destOrd="0" parTransId="{6F04EB51-CC88-4528-AE95-AE31A6F5C916}" sibTransId="{52A5E105-38FA-44A3-AE1B-E3B4FB09C71E}"/>
    <dgm:cxn modelId="{D15F5ABF-2BC9-4E8A-8DC9-CC219CA1B74C}" srcId="{DF4342B2-7C1D-4D0B-BCA8-C592C594B53C}" destId="{27406011-B4A8-419E-997F-B1DFA0ADE55F}" srcOrd="0" destOrd="0" parTransId="{4FA79F41-2AE1-4275-B6BA-AD3D954D61EA}" sibTransId="{E6478582-C3EF-424C-9586-D245645867F6}"/>
    <dgm:cxn modelId="{8E7D5A3B-DEC5-4E07-8B86-96560517806A}" type="presOf" srcId="{8B99628E-4262-4EC0-94F1-E8B2D3AFD989}" destId="{87BE7C79-5A28-419F-8E20-358B10358D51}" srcOrd="0" destOrd="0" presId="urn:microsoft.com/office/officeart/2005/8/layout/hierarchy4"/>
    <dgm:cxn modelId="{3646AF5C-85CE-4EEB-8F03-976108CEC945}" type="presOf" srcId="{E74C40F2-4453-4181-857A-9DA2F331AD98}" destId="{F8F38192-C931-4CD6-82C6-F231EB3C6189}" srcOrd="0" destOrd="0" presId="urn:microsoft.com/office/officeart/2005/8/layout/hierarchy4"/>
    <dgm:cxn modelId="{0F419D1A-F691-40ED-9269-2F0CA11719B8}" type="presOf" srcId="{27406011-B4A8-419E-997F-B1DFA0ADE55F}" destId="{961A4ABA-F252-4CB4-BD99-05F21EE1CA57}" srcOrd="0" destOrd="0" presId="urn:microsoft.com/office/officeart/2005/8/layout/hierarchy4"/>
    <dgm:cxn modelId="{CA04740B-1E79-4B5D-8EA5-AA147E80F7ED}" srcId="{BBE48623-29D6-418F-9A5E-2FB8C60B5405}" destId="{1C82CBD9-8025-4FC1-BA84-429ED994BE8A}" srcOrd="0" destOrd="0" parTransId="{BC7DA381-19EC-47F7-9E43-1B4E4CA4DDBC}" sibTransId="{A08DE53D-1389-4638-BDE7-A12AC765FC4C}"/>
    <dgm:cxn modelId="{6695D6F8-92E4-4638-8970-94F10CAD5D55}" type="presOf" srcId="{1C82CBD9-8025-4FC1-BA84-429ED994BE8A}" destId="{0E1E89A1-4EFC-4F35-B155-A0F1951C14F0}" srcOrd="0" destOrd="0" presId="urn:microsoft.com/office/officeart/2005/8/layout/hierarchy4"/>
    <dgm:cxn modelId="{BCAFA229-CE54-484D-9485-7DF2E5702754}" type="presOf" srcId="{DF4342B2-7C1D-4D0B-BCA8-C592C594B53C}" destId="{C52B403E-88A4-45BE-843A-AE964509A56C}" srcOrd="0" destOrd="0" presId="urn:microsoft.com/office/officeart/2005/8/layout/hierarchy4"/>
    <dgm:cxn modelId="{95F6821A-D7A5-4EF3-917C-B21DF13AE9AC}" type="presOf" srcId="{BBE48623-29D6-418F-9A5E-2FB8C60B5405}" destId="{AA7FBFC3-DAE8-47CA-8E85-02C546337E3F}" srcOrd="0" destOrd="0" presId="urn:microsoft.com/office/officeart/2005/8/layout/hierarchy4"/>
    <dgm:cxn modelId="{96A7FD7F-B5C8-4F14-99BC-3B2A20316AEA}" type="presOf" srcId="{D5D9E838-E27F-4AE9-9E56-D40C113A423F}" destId="{F0930BD8-B43D-46B0-B671-8EC6B53B93D9}" srcOrd="0" destOrd="0" presId="urn:microsoft.com/office/officeart/2005/8/layout/hierarchy4"/>
    <dgm:cxn modelId="{180AD68F-7A16-4DEA-8EA3-FC9698D8646A}" srcId="{DF4342B2-7C1D-4D0B-BCA8-C592C594B53C}" destId="{8B99628E-4262-4EC0-94F1-E8B2D3AFD989}" srcOrd="1" destOrd="0" parTransId="{D045C92B-2858-4A57-8C41-B6A9F649EEAF}" sibTransId="{DC50CFB3-0C42-44A6-BA09-3E4ECF7B432D}"/>
    <dgm:cxn modelId="{B23DA021-B42A-4495-9C3E-7B7E0DB55540}" srcId="{D5D9E838-E27F-4AE9-9E56-D40C113A423F}" destId="{BBE48623-29D6-418F-9A5E-2FB8C60B5405}" srcOrd="1" destOrd="0" parTransId="{683E04D0-AFD4-4E7B-8D09-712124B864C8}" sibTransId="{08CDADD5-07EB-4484-B6FD-F80E0C72E731}"/>
    <dgm:cxn modelId="{CDED24CB-584D-46C8-858D-B63BF83EB989}" type="presParOf" srcId="{F8F38192-C931-4CD6-82C6-F231EB3C6189}" destId="{F017E040-799A-4EA3-A3EA-F348CA51E15D}" srcOrd="0" destOrd="0" presId="urn:microsoft.com/office/officeart/2005/8/layout/hierarchy4"/>
    <dgm:cxn modelId="{7785599F-F89D-4BC7-902E-92D483FF0AAB}" type="presParOf" srcId="{F017E040-799A-4EA3-A3EA-F348CA51E15D}" destId="{F0930BD8-B43D-46B0-B671-8EC6B53B93D9}" srcOrd="0" destOrd="0" presId="urn:microsoft.com/office/officeart/2005/8/layout/hierarchy4"/>
    <dgm:cxn modelId="{04CA0259-AF42-4450-AFEF-21FFF1DAE68E}" type="presParOf" srcId="{F017E040-799A-4EA3-A3EA-F348CA51E15D}" destId="{BC7A8763-3269-4ECE-A8F7-17DD419F4066}" srcOrd="1" destOrd="0" presId="urn:microsoft.com/office/officeart/2005/8/layout/hierarchy4"/>
    <dgm:cxn modelId="{175601F0-1FC7-42FF-8394-ABEA287A66A1}" type="presParOf" srcId="{F017E040-799A-4EA3-A3EA-F348CA51E15D}" destId="{02803C66-1EA5-47CE-8B04-6AA09A9A52EF}" srcOrd="2" destOrd="0" presId="urn:microsoft.com/office/officeart/2005/8/layout/hierarchy4"/>
    <dgm:cxn modelId="{BD6E9DDB-BD46-437E-9D2B-CC0EE2152E24}" type="presParOf" srcId="{02803C66-1EA5-47CE-8B04-6AA09A9A52EF}" destId="{747FECB8-2A58-4E64-A1B5-D620B74BB3E0}" srcOrd="0" destOrd="0" presId="urn:microsoft.com/office/officeart/2005/8/layout/hierarchy4"/>
    <dgm:cxn modelId="{202F0EB3-C461-454A-9C61-81A3ED1A850A}" type="presParOf" srcId="{747FECB8-2A58-4E64-A1B5-D620B74BB3E0}" destId="{C52B403E-88A4-45BE-843A-AE964509A56C}" srcOrd="0" destOrd="0" presId="urn:microsoft.com/office/officeart/2005/8/layout/hierarchy4"/>
    <dgm:cxn modelId="{86A3B059-255A-4A9C-884E-6C258130FA77}" type="presParOf" srcId="{747FECB8-2A58-4E64-A1B5-D620B74BB3E0}" destId="{CC435B55-FAA5-4070-BC8B-D4FB3F9563DB}" srcOrd="1" destOrd="0" presId="urn:microsoft.com/office/officeart/2005/8/layout/hierarchy4"/>
    <dgm:cxn modelId="{42029FE4-7B6F-4A2B-B157-BB312B88D84A}" type="presParOf" srcId="{747FECB8-2A58-4E64-A1B5-D620B74BB3E0}" destId="{84DFD223-39A3-41B7-80A1-8E9711C15E74}" srcOrd="2" destOrd="0" presId="urn:microsoft.com/office/officeart/2005/8/layout/hierarchy4"/>
    <dgm:cxn modelId="{66B964DA-9873-4425-B54E-4BF7C1BB1C9A}" type="presParOf" srcId="{84DFD223-39A3-41B7-80A1-8E9711C15E74}" destId="{252138A6-4003-4858-B5E8-9D7C6F55064B}" srcOrd="0" destOrd="0" presId="urn:microsoft.com/office/officeart/2005/8/layout/hierarchy4"/>
    <dgm:cxn modelId="{85672268-726B-4616-B6EB-0C8D0B996174}" type="presParOf" srcId="{252138A6-4003-4858-B5E8-9D7C6F55064B}" destId="{961A4ABA-F252-4CB4-BD99-05F21EE1CA57}" srcOrd="0" destOrd="0" presId="urn:microsoft.com/office/officeart/2005/8/layout/hierarchy4"/>
    <dgm:cxn modelId="{C30CD4BC-9BCF-442C-9F4F-1DFAC804BA77}" type="presParOf" srcId="{252138A6-4003-4858-B5E8-9D7C6F55064B}" destId="{8B0188F2-257C-47F6-BE2C-7A4D3AB138AC}" srcOrd="1" destOrd="0" presId="urn:microsoft.com/office/officeart/2005/8/layout/hierarchy4"/>
    <dgm:cxn modelId="{5FA08A2C-B65E-4DA7-85ED-7C4854AB9356}" type="presParOf" srcId="{84DFD223-39A3-41B7-80A1-8E9711C15E74}" destId="{6F976EE8-C5E0-4608-8372-572337190215}" srcOrd="1" destOrd="0" presId="urn:microsoft.com/office/officeart/2005/8/layout/hierarchy4"/>
    <dgm:cxn modelId="{E73F7FFB-DC4A-43FB-812D-40BD9864FAC7}" type="presParOf" srcId="{84DFD223-39A3-41B7-80A1-8E9711C15E74}" destId="{1D3EC372-0514-42C4-9D1B-63755DF002FF}" srcOrd="2" destOrd="0" presId="urn:microsoft.com/office/officeart/2005/8/layout/hierarchy4"/>
    <dgm:cxn modelId="{85251BAB-A628-454E-B7E5-87AA635FE9EE}" type="presParOf" srcId="{1D3EC372-0514-42C4-9D1B-63755DF002FF}" destId="{87BE7C79-5A28-419F-8E20-358B10358D51}" srcOrd="0" destOrd="0" presId="urn:microsoft.com/office/officeart/2005/8/layout/hierarchy4"/>
    <dgm:cxn modelId="{77E878B7-DEF6-4BE8-B04A-3F49731548B0}" type="presParOf" srcId="{1D3EC372-0514-42C4-9D1B-63755DF002FF}" destId="{36FE80D7-7D7C-4B1C-9CFA-2A4A7FB412DD}" srcOrd="1" destOrd="0" presId="urn:microsoft.com/office/officeart/2005/8/layout/hierarchy4"/>
    <dgm:cxn modelId="{50756A73-AD16-4C23-B438-FB1CCDF45D8B}" type="presParOf" srcId="{02803C66-1EA5-47CE-8B04-6AA09A9A52EF}" destId="{F23F423E-2BB4-4952-8893-5DFFBAD418D5}" srcOrd="1" destOrd="0" presId="urn:microsoft.com/office/officeart/2005/8/layout/hierarchy4"/>
    <dgm:cxn modelId="{EAFF9828-E76F-4EB4-9A1F-2F969F438427}" type="presParOf" srcId="{02803C66-1EA5-47CE-8B04-6AA09A9A52EF}" destId="{C577087D-5A68-429B-93D6-22204EAF7898}" srcOrd="2" destOrd="0" presId="urn:microsoft.com/office/officeart/2005/8/layout/hierarchy4"/>
    <dgm:cxn modelId="{3FC1B216-012D-4CB5-986E-D41292D0CEFA}" type="presParOf" srcId="{C577087D-5A68-429B-93D6-22204EAF7898}" destId="{AA7FBFC3-DAE8-47CA-8E85-02C546337E3F}" srcOrd="0" destOrd="0" presId="urn:microsoft.com/office/officeart/2005/8/layout/hierarchy4"/>
    <dgm:cxn modelId="{73BDF80C-F389-4121-883D-88209465DDB0}" type="presParOf" srcId="{C577087D-5A68-429B-93D6-22204EAF7898}" destId="{544BB8D3-6D1D-4E7D-96EB-C78999E05E18}" srcOrd="1" destOrd="0" presId="urn:microsoft.com/office/officeart/2005/8/layout/hierarchy4"/>
    <dgm:cxn modelId="{1AB21044-DC0F-4F57-B2C9-D5B23C123665}" type="presParOf" srcId="{C577087D-5A68-429B-93D6-22204EAF7898}" destId="{CCD9FF8E-F087-4FC2-BF15-EDE028E6934C}" srcOrd="2" destOrd="0" presId="urn:microsoft.com/office/officeart/2005/8/layout/hierarchy4"/>
    <dgm:cxn modelId="{42EFA89D-E438-4740-8D5A-96142B246248}" type="presParOf" srcId="{CCD9FF8E-F087-4FC2-BF15-EDE028E6934C}" destId="{82AF6908-0500-48F4-9514-F6D518422AFF}" srcOrd="0" destOrd="0" presId="urn:microsoft.com/office/officeart/2005/8/layout/hierarchy4"/>
    <dgm:cxn modelId="{71E8A15C-53A0-43D0-A7EB-DEECFBD853ED}" type="presParOf" srcId="{82AF6908-0500-48F4-9514-F6D518422AFF}" destId="{0E1E89A1-4EFC-4F35-B155-A0F1951C14F0}" srcOrd="0" destOrd="0" presId="urn:microsoft.com/office/officeart/2005/8/layout/hierarchy4"/>
    <dgm:cxn modelId="{1629180F-445F-4EC2-BDFD-C0A346365D83}" type="presParOf" srcId="{82AF6908-0500-48F4-9514-F6D518422AFF}" destId="{D39E04D5-1193-4C98-A217-3841B2844F9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A1E151-E32F-488D-BCBA-BFEF76382D13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CFA9BA-03D3-44B7-B8EB-B26F567B67A6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2000" dirty="0" smtClean="0"/>
            <a:t>Admin</a:t>
          </a:r>
          <a:endParaRPr lang="en-US" sz="2000" dirty="0"/>
        </a:p>
      </dgm:t>
    </dgm:pt>
    <dgm:pt modelId="{20D794C0-03E5-4D25-97C7-85E8B6446E3D}" type="parTrans" cxnId="{CDE76BF9-1D99-47C5-BCB1-9B06AC5BF38C}">
      <dgm:prSet/>
      <dgm:spPr/>
      <dgm:t>
        <a:bodyPr/>
        <a:lstStyle/>
        <a:p>
          <a:endParaRPr lang="en-US"/>
        </a:p>
      </dgm:t>
    </dgm:pt>
    <dgm:pt modelId="{B1E87E16-D77C-408D-8F1D-A536553C9A73}" type="sibTrans" cxnId="{CDE76BF9-1D99-47C5-BCB1-9B06AC5BF38C}">
      <dgm:prSet/>
      <dgm:spPr/>
      <dgm:t>
        <a:bodyPr/>
        <a:lstStyle/>
        <a:p>
          <a:endParaRPr lang="en-US"/>
        </a:p>
      </dgm:t>
    </dgm:pt>
    <dgm:pt modelId="{A5321198-62CD-4103-B5B8-EEF0B48436FD}">
      <dgm:prSet phldrT="[Text]"/>
      <dgm:spPr>
        <a:solidFill>
          <a:srgbClr val="92D050"/>
        </a:solidFill>
      </dgm:spPr>
      <dgm:t>
        <a:bodyPr/>
        <a:lstStyle/>
        <a:p>
          <a:r>
            <a: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Student Management</a:t>
          </a:r>
          <a:r>
            <a: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: Admin has the authority to add, update, or remove student details. </a:t>
          </a:r>
          <a:endParaRPr lang="en-US" sz="1400" dirty="0">
            <a:solidFill>
              <a:schemeClr val="bg1"/>
            </a:solidFill>
            <a:latin typeface="+mn-lt"/>
          </a:endParaRPr>
        </a:p>
      </dgm:t>
    </dgm:pt>
    <dgm:pt modelId="{83BCB688-F905-4E14-9173-CBF72239E0E9}" type="parTrans" cxnId="{FA650B4C-A9BA-4319-8F08-C6701EDA7A49}">
      <dgm:prSet/>
      <dgm:spPr/>
      <dgm:t>
        <a:bodyPr/>
        <a:lstStyle/>
        <a:p>
          <a:endParaRPr lang="en-US"/>
        </a:p>
      </dgm:t>
    </dgm:pt>
    <dgm:pt modelId="{7FD88570-1870-4E6A-8261-85A1FE5D5564}" type="sibTrans" cxnId="{FA650B4C-A9BA-4319-8F08-C6701EDA7A49}">
      <dgm:prSet/>
      <dgm:spPr/>
      <dgm:t>
        <a:bodyPr/>
        <a:lstStyle/>
        <a:p>
          <a:endParaRPr lang="en-US"/>
        </a:p>
      </dgm:t>
    </dgm:pt>
    <dgm:pt modelId="{28FCC4DD-87D3-4468-BBAA-484AC53BC593}">
      <dgm:prSet phldrT="[Text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2000" dirty="0" smtClean="0"/>
            <a:t>Faculty</a:t>
          </a:r>
          <a:endParaRPr lang="en-US" sz="2000" dirty="0"/>
        </a:p>
      </dgm:t>
    </dgm:pt>
    <dgm:pt modelId="{EF1800B5-E4B0-47E4-BAD1-85DDDAA6F21F}" type="parTrans" cxnId="{3DB9DCF9-5340-428A-9461-90C29211F2E7}">
      <dgm:prSet/>
      <dgm:spPr/>
      <dgm:t>
        <a:bodyPr/>
        <a:lstStyle/>
        <a:p>
          <a:endParaRPr lang="en-US"/>
        </a:p>
      </dgm:t>
    </dgm:pt>
    <dgm:pt modelId="{201C4D24-A16F-41B4-898D-8AAD1C31613A}" type="sibTrans" cxnId="{3DB9DCF9-5340-428A-9461-90C29211F2E7}">
      <dgm:prSet/>
      <dgm:spPr/>
      <dgm:t>
        <a:bodyPr/>
        <a:lstStyle/>
        <a:p>
          <a:endParaRPr lang="en-US"/>
        </a:p>
      </dgm:t>
    </dgm:pt>
    <dgm:pt modelId="{FFD5FCE1-6578-4A56-A9DA-C85D723E5527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1400" b="1" dirty="0" smtClean="0"/>
            <a:t>Marks Management</a:t>
          </a:r>
          <a:r>
            <a:rPr lang="en-US" sz="1400" dirty="0" smtClean="0"/>
            <a:t>: Faculty can input and update marks for students for various subjects.</a:t>
          </a:r>
          <a:endParaRPr lang="en-US" sz="1400" dirty="0"/>
        </a:p>
      </dgm:t>
    </dgm:pt>
    <dgm:pt modelId="{2BD23341-BA3A-4C8E-BDD2-387AC5AE3F20}" type="parTrans" cxnId="{B769E15B-BE81-4582-9C78-3D9C32B30BFA}">
      <dgm:prSet/>
      <dgm:spPr/>
      <dgm:t>
        <a:bodyPr/>
        <a:lstStyle/>
        <a:p>
          <a:endParaRPr lang="en-US"/>
        </a:p>
      </dgm:t>
    </dgm:pt>
    <dgm:pt modelId="{16D59BDD-68D3-43ED-8006-736831C5BF45}" type="sibTrans" cxnId="{B769E15B-BE81-4582-9C78-3D9C32B30BFA}">
      <dgm:prSet/>
      <dgm:spPr/>
      <dgm:t>
        <a:bodyPr/>
        <a:lstStyle/>
        <a:p>
          <a:endParaRPr lang="en-US"/>
        </a:p>
      </dgm:t>
    </dgm:pt>
    <dgm:pt modelId="{AE0DFE1E-2EE6-4FCE-A3CB-A5387A8054FA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000" dirty="0" smtClean="0"/>
            <a:t>Student</a:t>
          </a:r>
        </a:p>
      </dgm:t>
    </dgm:pt>
    <dgm:pt modelId="{A14C5ABE-14EF-4786-A9A5-E764814C9FCA}" type="parTrans" cxnId="{E572BE6F-49CE-4E9A-9C4F-E3F06730B412}">
      <dgm:prSet/>
      <dgm:spPr/>
      <dgm:t>
        <a:bodyPr/>
        <a:lstStyle/>
        <a:p>
          <a:endParaRPr lang="en-US"/>
        </a:p>
      </dgm:t>
    </dgm:pt>
    <dgm:pt modelId="{14BCAFA4-2EBD-43E4-A428-AC0676DD9461}" type="sibTrans" cxnId="{E572BE6F-49CE-4E9A-9C4F-E3F06730B412}">
      <dgm:prSet/>
      <dgm:spPr/>
      <dgm:t>
        <a:bodyPr/>
        <a:lstStyle/>
        <a:p>
          <a:endParaRPr lang="en-US"/>
        </a:p>
      </dgm:t>
    </dgm:pt>
    <dgm:pt modelId="{9245F797-F98E-477A-9149-4A8D4C5C706A}">
      <dgm:prSet phldrT="[Text]"/>
      <dgm:spPr>
        <a:solidFill>
          <a:srgbClr val="FFC000"/>
        </a:solidFill>
      </dgm:spPr>
      <dgm:t>
        <a:bodyPr/>
        <a:lstStyle/>
        <a:p>
          <a:r>
            <a:rPr lang="en-US" sz="1400" b="1" dirty="0" smtClean="0"/>
            <a:t>View Academic Details</a:t>
          </a:r>
          <a:r>
            <a:rPr lang="en-US" sz="1400" dirty="0" smtClean="0"/>
            <a:t>: Students can view their marks, attendance, and overall performance.</a:t>
          </a:r>
          <a:endParaRPr lang="en-US" sz="1400" dirty="0"/>
        </a:p>
      </dgm:t>
    </dgm:pt>
    <dgm:pt modelId="{8A0E354D-B3ED-4983-ACF4-50AE5F404077}" type="parTrans" cxnId="{D9E75D48-1027-41E7-AA10-DA1827765C0C}">
      <dgm:prSet/>
      <dgm:spPr/>
      <dgm:t>
        <a:bodyPr/>
        <a:lstStyle/>
        <a:p>
          <a:endParaRPr lang="en-US"/>
        </a:p>
      </dgm:t>
    </dgm:pt>
    <dgm:pt modelId="{962129F7-9608-4BE8-97ED-C1BC1BACD558}" type="sibTrans" cxnId="{D9E75D48-1027-41E7-AA10-DA1827765C0C}">
      <dgm:prSet/>
      <dgm:spPr/>
      <dgm:t>
        <a:bodyPr/>
        <a:lstStyle/>
        <a:p>
          <a:endParaRPr lang="en-US"/>
        </a:p>
      </dgm:t>
    </dgm:pt>
    <dgm:pt modelId="{28A02A98-54B2-4AAB-90CC-BD124F9C3962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1400" b="1" smtClean="0"/>
            <a:t>Attendance Management</a:t>
          </a:r>
          <a:r>
            <a:rPr lang="en-US" sz="1400" smtClean="0"/>
            <a:t>: Faculty is responsible for tracking and updating students' attendance.</a:t>
          </a:r>
          <a:endParaRPr lang="en-US" sz="1400" dirty="0" smtClean="0"/>
        </a:p>
      </dgm:t>
    </dgm:pt>
    <dgm:pt modelId="{803E1DE0-C1A6-4664-B8E0-3298D15B1CAE}" type="parTrans" cxnId="{67C031D1-6FE4-4CDD-BD10-2341C9C08CAE}">
      <dgm:prSet/>
      <dgm:spPr/>
      <dgm:t>
        <a:bodyPr/>
        <a:lstStyle/>
        <a:p>
          <a:endParaRPr lang="en-US"/>
        </a:p>
      </dgm:t>
    </dgm:pt>
    <dgm:pt modelId="{D0570931-3B69-4101-81DA-657C9A6ED7B6}" type="sibTrans" cxnId="{67C031D1-6FE4-4CDD-BD10-2341C9C08CAE}">
      <dgm:prSet/>
      <dgm:spPr/>
      <dgm:t>
        <a:bodyPr/>
        <a:lstStyle/>
        <a:p>
          <a:endParaRPr lang="en-US"/>
        </a:p>
      </dgm:t>
    </dgm:pt>
    <dgm:pt modelId="{25231B6D-5119-47B6-8407-6BC0A0307EE6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1400" b="1" dirty="0" smtClean="0"/>
            <a:t>Parent Communication</a:t>
          </a:r>
          <a:r>
            <a:rPr lang="en-US" sz="1400" dirty="0" smtClean="0"/>
            <a:t>: Faculty can send emails to parents regarding students' attendance and performance.</a:t>
          </a:r>
          <a:endParaRPr lang="en-US" sz="1400" dirty="0" smtClean="0"/>
        </a:p>
      </dgm:t>
    </dgm:pt>
    <dgm:pt modelId="{0F24DB3C-38F7-4480-B629-85C3529B80F6}" type="parTrans" cxnId="{9218E754-73DE-49B1-BF4C-F4A0D29DAF13}">
      <dgm:prSet/>
      <dgm:spPr/>
      <dgm:t>
        <a:bodyPr/>
        <a:lstStyle/>
        <a:p>
          <a:endParaRPr lang="en-US"/>
        </a:p>
      </dgm:t>
    </dgm:pt>
    <dgm:pt modelId="{FDE210D8-C0E4-44CD-BDF2-B90BF1437E14}" type="sibTrans" cxnId="{9218E754-73DE-49B1-BF4C-F4A0D29DAF13}">
      <dgm:prSet/>
      <dgm:spPr/>
      <dgm:t>
        <a:bodyPr/>
        <a:lstStyle/>
        <a:p>
          <a:endParaRPr lang="en-US"/>
        </a:p>
      </dgm:t>
    </dgm:pt>
    <dgm:pt modelId="{F527B225-DB3A-4923-8696-9739BDE28A14}">
      <dgm:prSet/>
      <dgm:spPr>
        <a:solidFill>
          <a:srgbClr val="FFC000"/>
        </a:solidFill>
      </dgm:spPr>
      <dgm:t>
        <a:bodyPr/>
        <a:lstStyle/>
        <a:p>
          <a:r>
            <a:rPr lang="en-US" sz="1400" b="1" dirty="0" smtClean="0"/>
            <a:t>Track Progress</a:t>
          </a:r>
          <a:r>
            <a:rPr lang="en-US" sz="1400" dirty="0" smtClean="0"/>
            <a:t>: Students can monitor their progress in courses and subjects.</a:t>
          </a:r>
          <a:endParaRPr lang="en-US" sz="1400" dirty="0" smtClean="0"/>
        </a:p>
      </dgm:t>
    </dgm:pt>
    <dgm:pt modelId="{E6C8F526-3429-4312-9716-1BBE97D2D708}" type="parTrans" cxnId="{3D178CC1-1FF8-4CB9-A5EC-6B357BE17E10}">
      <dgm:prSet/>
      <dgm:spPr/>
      <dgm:t>
        <a:bodyPr/>
        <a:lstStyle/>
        <a:p>
          <a:endParaRPr lang="en-US"/>
        </a:p>
      </dgm:t>
    </dgm:pt>
    <dgm:pt modelId="{9927D3DA-9D8F-4A00-B9F3-3E27AEF1AD49}" type="sibTrans" cxnId="{3D178CC1-1FF8-4CB9-A5EC-6B357BE17E10}">
      <dgm:prSet/>
      <dgm:spPr/>
      <dgm:t>
        <a:bodyPr/>
        <a:lstStyle/>
        <a:p>
          <a:endParaRPr lang="en-US"/>
        </a:p>
      </dgm:t>
    </dgm:pt>
    <dgm:pt modelId="{28EACF52-8CCA-4DFE-9666-7708E3E6CC3C}">
      <dgm:prSet/>
      <dgm:spPr>
        <a:solidFill>
          <a:srgbClr val="92D050"/>
        </a:solidFill>
      </dgm:spPr>
      <dgm:t>
        <a:bodyPr/>
        <a:lstStyle/>
        <a:p>
          <a:pPr rtl="0"/>
          <a:r>
            <a: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Faculty Management</a:t>
          </a:r>
          <a:r>
            <a: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: Admin can add new faculty members, assign courses, and manage their roles. </a:t>
          </a:r>
          <a:endParaRPr kumimoji="0" lang="en-US" altLang="en-US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endParaRPr>
        </a:p>
      </dgm:t>
    </dgm:pt>
    <dgm:pt modelId="{284C0D36-8C3A-4042-A963-54D4632DA579}" type="parTrans" cxnId="{5C31E319-5EEC-448D-9277-224F26D21E36}">
      <dgm:prSet/>
      <dgm:spPr/>
      <dgm:t>
        <a:bodyPr/>
        <a:lstStyle/>
        <a:p>
          <a:endParaRPr lang="en-US"/>
        </a:p>
      </dgm:t>
    </dgm:pt>
    <dgm:pt modelId="{59724E12-AC28-4F1F-B1A6-252F3F2C9DAF}" type="sibTrans" cxnId="{5C31E319-5EEC-448D-9277-224F26D21E36}">
      <dgm:prSet/>
      <dgm:spPr/>
      <dgm:t>
        <a:bodyPr/>
        <a:lstStyle/>
        <a:p>
          <a:endParaRPr lang="en-US"/>
        </a:p>
      </dgm:t>
    </dgm:pt>
    <dgm:pt modelId="{B1A7B971-5011-4C93-8A16-4F06C77910F8}">
      <dgm:prSet/>
      <dgm:spPr>
        <a:solidFill>
          <a:srgbClr val="92D050"/>
        </a:solidFill>
      </dgm:spPr>
      <dgm:t>
        <a:bodyPr/>
        <a:lstStyle/>
        <a:p>
          <a:pPr rtl="0"/>
          <a:r>
            <a: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Course and Branch Management</a:t>
          </a:r>
          <a:r>
            <a: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: Admin is responsible for creating and managing courses and the respective branches. </a:t>
          </a:r>
          <a:endParaRPr kumimoji="0" lang="en-US" altLang="en-US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endParaRPr>
        </a:p>
      </dgm:t>
    </dgm:pt>
    <dgm:pt modelId="{199BEF3A-645F-4A64-AF4B-8995F903F287}" type="parTrans" cxnId="{40DD3083-CC5A-40D0-83AB-B5E8E810D652}">
      <dgm:prSet/>
      <dgm:spPr/>
      <dgm:t>
        <a:bodyPr/>
        <a:lstStyle/>
        <a:p>
          <a:endParaRPr lang="en-US"/>
        </a:p>
      </dgm:t>
    </dgm:pt>
    <dgm:pt modelId="{0B399A49-83F1-4790-BC08-B4A6FF3141D6}" type="sibTrans" cxnId="{40DD3083-CC5A-40D0-83AB-B5E8E810D652}">
      <dgm:prSet/>
      <dgm:spPr/>
      <dgm:t>
        <a:bodyPr/>
        <a:lstStyle/>
        <a:p>
          <a:endParaRPr lang="en-US"/>
        </a:p>
      </dgm:t>
    </dgm:pt>
    <dgm:pt modelId="{50E3B1F1-5DF0-4488-89EF-8C9931ABFBFB}">
      <dgm:prSet/>
      <dgm:spPr>
        <a:solidFill>
          <a:srgbClr val="92D050"/>
        </a:solidFill>
      </dgm:spPr>
      <dgm:t>
        <a:bodyPr/>
        <a:lstStyle/>
        <a:p>
          <a:pPr rtl="0"/>
          <a:r>
            <a: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Lecture Assignment</a:t>
          </a:r>
          <a:r>
            <a: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: Admin assigns faculty to specific courses and lectures. </a:t>
          </a:r>
          <a:endParaRPr kumimoji="0" lang="en-US" altLang="en-US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endParaRPr>
        </a:p>
      </dgm:t>
    </dgm:pt>
    <dgm:pt modelId="{03C96979-3E24-46CE-858F-03AC0484A9ED}" type="parTrans" cxnId="{B9232CFF-9C6D-48FF-8BE2-C9ABEC40997C}">
      <dgm:prSet/>
      <dgm:spPr/>
      <dgm:t>
        <a:bodyPr/>
        <a:lstStyle/>
        <a:p>
          <a:endParaRPr lang="en-US"/>
        </a:p>
      </dgm:t>
    </dgm:pt>
    <dgm:pt modelId="{60B9F7FF-E6F2-4C3C-8679-2CEAD6B8A86B}" type="sibTrans" cxnId="{B9232CFF-9C6D-48FF-8BE2-C9ABEC40997C}">
      <dgm:prSet/>
      <dgm:spPr/>
      <dgm:t>
        <a:bodyPr/>
        <a:lstStyle/>
        <a:p>
          <a:endParaRPr lang="en-US"/>
        </a:p>
      </dgm:t>
    </dgm:pt>
    <dgm:pt modelId="{C22650A9-53A6-49D9-ABB0-0E72D9C3CA7B}">
      <dgm:prSet/>
      <dgm:spPr>
        <a:solidFill>
          <a:srgbClr val="92D050"/>
        </a:solidFill>
      </dgm:spPr>
      <dgm:t>
        <a:bodyPr/>
        <a:lstStyle/>
        <a:p>
          <a:pPr rtl="0"/>
          <a:r>
            <a: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Subject Management</a:t>
          </a:r>
          <a:r>
            <a: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: Admin has the power to add, modify, subjects related to various courses. </a:t>
          </a:r>
          <a:endParaRPr kumimoji="0" lang="en-US" altLang="en-US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endParaRPr>
        </a:p>
      </dgm:t>
    </dgm:pt>
    <dgm:pt modelId="{506725D1-0F41-4BC7-B06C-1C1F95CCB44E}" type="parTrans" cxnId="{89BF46B4-42FB-4166-8524-B713C6AE4748}">
      <dgm:prSet/>
      <dgm:spPr/>
      <dgm:t>
        <a:bodyPr/>
        <a:lstStyle/>
        <a:p>
          <a:endParaRPr lang="en-US"/>
        </a:p>
      </dgm:t>
    </dgm:pt>
    <dgm:pt modelId="{10C6DEB5-DE53-4CC5-A1DA-0A24BD48408E}" type="sibTrans" cxnId="{89BF46B4-42FB-4166-8524-B713C6AE4748}">
      <dgm:prSet/>
      <dgm:spPr/>
      <dgm:t>
        <a:bodyPr/>
        <a:lstStyle/>
        <a:p>
          <a:endParaRPr lang="en-US"/>
        </a:p>
      </dgm:t>
    </dgm:pt>
    <dgm:pt modelId="{4F027F0C-9CD4-498E-B55A-926099C754DD}" type="pres">
      <dgm:prSet presAssocID="{3AA1E151-E32F-488D-BCBA-BFEF76382D13}" presName="Name0" presStyleCnt="0">
        <dgm:presLayoutVars>
          <dgm:dir/>
          <dgm:resizeHandles val="exact"/>
        </dgm:presLayoutVars>
      </dgm:prSet>
      <dgm:spPr/>
    </dgm:pt>
    <dgm:pt modelId="{52FF75B7-C6BA-4598-ABC4-BB8463093285}" type="pres">
      <dgm:prSet presAssocID="{ECCFA9BA-03D3-44B7-B8EB-B26F567B67A6}" presName="node" presStyleLbl="node1" presStyleIdx="0" presStyleCnt="3" custLinFactX="-21368" custLinFactNeighborX="-100000" custLinFactNeighborY="-148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8323FC-A66F-4A85-87A4-F1519462A27B}" type="pres">
      <dgm:prSet presAssocID="{B1E87E16-D77C-408D-8F1D-A536553C9A73}" presName="sibTrans" presStyleCnt="0"/>
      <dgm:spPr/>
    </dgm:pt>
    <dgm:pt modelId="{089704F2-A28F-42B2-8E14-A58F13E51E8E}" type="pres">
      <dgm:prSet presAssocID="{28FCC4DD-87D3-4468-BBAA-484AC53BC593}" presName="node" presStyleLbl="node1" presStyleIdx="1" presStyleCnt="3">
        <dgm:presLayoutVars>
          <dgm:bulletEnabled val="1"/>
        </dgm:presLayoutVars>
      </dgm:prSet>
      <dgm:spPr/>
    </dgm:pt>
    <dgm:pt modelId="{D22B9465-F6B5-4971-9922-53BEB0837F67}" type="pres">
      <dgm:prSet presAssocID="{201C4D24-A16F-41B4-898D-8AAD1C31613A}" presName="sibTrans" presStyleCnt="0"/>
      <dgm:spPr/>
    </dgm:pt>
    <dgm:pt modelId="{B95EA06A-A3CE-40F5-8049-BEAC3475DC40}" type="pres">
      <dgm:prSet presAssocID="{AE0DFE1E-2EE6-4FCE-A3CB-A5387A8054F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36656E-6E9C-4E1A-9B17-544437833BD8}" type="presOf" srcId="{25231B6D-5119-47B6-8407-6BC0A0307EE6}" destId="{089704F2-A28F-42B2-8E14-A58F13E51E8E}" srcOrd="0" destOrd="3" presId="urn:microsoft.com/office/officeart/2005/8/layout/hList6"/>
    <dgm:cxn modelId="{FA650B4C-A9BA-4319-8F08-C6701EDA7A49}" srcId="{ECCFA9BA-03D3-44B7-B8EB-B26F567B67A6}" destId="{A5321198-62CD-4103-B5B8-EEF0B48436FD}" srcOrd="0" destOrd="0" parTransId="{83BCB688-F905-4E14-9173-CBF72239E0E9}" sibTransId="{7FD88570-1870-4E6A-8261-85A1FE5D5564}"/>
    <dgm:cxn modelId="{CDE76BF9-1D99-47C5-BCB1-9B06AC5BF38C}" srcId="{3AA1E151-E32F-488D-BCBA-BFEF76382D13}" destId="{ECCFA9BA-03D3-44B7-B8EB-B26F567B67A6}" srcOrd="0" destOrd="0" parTransId="{20D794C0-03E5-4D25-97C7-85E8B6446E3D}" sibTransId="{B1E87E16-D77C-408D-8F1D-A536553C9A73}"/>
    <dgm:cxn modelId="{89BF46B4-42FB-4166-8524-B713C6AE4748}" srcId="{ECCFA9BA-03D3-44B7-B8EB-B26F567B67A6}" destId="{C22650A9-53A6-49D9-ABB0-0E72D9C3CA7B}" srcOrd="4" destOrd="0" parTransId="{506725D1-0F41-4BC7-B06C-1C1F95CCB44E}" sibTransId="{10C6DEB5-DE53-4CC5-A1DA-0A24BD48408E}"/>
    <dgm:cxn modelId="{5F41EB4F-26C8-45DF-8AC3-FD896EDA539D}" type="presOf" srcId="{FFD5FCE1-6578-4A56-A9DA-C85D723E5527}" destId="{089704F2-A28F-42B2-8E14-A58F13E51E8E}" srcOrd="0" destOrd="1" presId="urn:microsoft.com/office/officeart/2005/8/layout/hList6"/>
    <dgm:cxn modelId="{9218E754-73DE-49B1-BF4C-F4A0D29DAF13}" srcId="{28FCC4DD-87D3-4468-BBAA-484AC53BC593}" destId="{25231B6D-5119-47B6-8407-6BC0A0307EE6}" srcOrd="2" destOrd="0" parTransId="{0F24DB3C-38F7-4480-B629-85C3529B80F6}" sibTransId="{FDE210D8-C0E4-44CD-BDF2-B90BF1437E14}"/>
    <dgm:cxn modelId="{67C031D1-6FE4-4CDD-BD10-2341C9C08CAE}" srcId="{28FCC4DD-87D3-4468-BBAA-484AC53BC593}" destId="{28A02A98-54B2-4AAB-90CC-BD124F9C3962}" srcOrd="1" destOrd="0" parTransId="{803E1DE0-C1A6-4664-B8E0-3298D15B1CAE}" sibTransId="{D0570931-3B69-4101-81DA-657C9A6ED7B6}"/>
    <dgm:cxn modelId="{B769E15B-BE81-4582-9C78-3D9C32B30BFA}" srcId="{28FCC4DD-87D3-4468-BBAA-484AC53BC593}" destId="{FFD5FCE1-6578-4A56-A9DA-C85D723E5527}" srcOrd="0" destOrd="0" parTransId="{2BD23341-BA3A-4C8E-BDD2-387AC5AE3F20}" sibTransId="{16D59BDD-68D3-43ED-8006-736831C5BF45}"/>
    <dgm:cxn modelId="{3DB9DCF9-5340-428A-9461-90C29211F2E7}" srcId="{3AA1E151-E32F-488D-BCBA-BFEF76382D13}" destId="{28FCC4DD-87D3-4468-BBAA-484AC53BC593}" srcOrd="1" destOrd="0" parTransId="{EF1800B5-E4B0-47E4-BAD1-85DDDAA6F21F}" sibTransId="{201C4D24-A16F-41B4-898D-8AAD1C31613A}"/>
    <dgm:cxn modelId="{3FE946CD-CF06-4C78-80A5-C7A384CE8EC2}" type="presOf" srcId="{A5321198-62CD-4103-B5B8-EEF0B48436FD}" destId="{52FF75B7-C6BA-4598-ABC4-BB8463093285}" srcOrd="0" destOrd="1" presId="urn:microsoft.com/office/officeart/2005/8/layout/hList6"/>
    <dgm:cxn modelId="{40DD3083-CC5A-40D0-83AB-B5E8E810D652}" srcId="{ECCFA9BA-03D3-44B7-B8EB-B26F567B67A6}" destId="{B1A7B971-5011-4C93-8A16-4F06C77910F8}" srcOrd="2" destOrd="0" parTransId="{199BEF3A-645F-4A64-AF4B-8995F903F287}" sibTransId="{0B399A49-83F1-4790-BC08-B4A6FF3141D6}"/>
    <dgm:cxn modelId="{5C31E319-5EEC-448D-9277-224F26D21E36}" srcId="{ECCFA9BA-03D3-44B7-B8EB-B26F567B67A6}" destId="{28EACF52-8CCA-4DFE-9666-7708E3E6CC3C}" srcOrd="1" destOrd="0" parTransId="{284C0D36-8C3A-4042-A963-54D4632DA579}" sibTransId="{59724E12-AC28-4F1F-B1A6-252F3F2C9DAF}"/>
    <dgm:cxn modelId="{D9E75D48-1027-41E7-AA10-DA1827765C0C}" srcId="{AE0DFE1E-2EE6-4FCE-A3CB-A5387A8054FA}" destId="{9245F797-F98E-477A-9149-4A8D4C5C706A}" srcOrd="0" destOrd="0" parTransId="{8A0E354D-B3ED-4983-ACF4-50AE5F404077}" sibTransId="{962129F7-9608-4BE8-97ED-C1BC1BACD558}"/>
    <dgm:cxn modelId="{35AA9366-9E54-4ADB-8F9C-FAAE73B94B92}" type="presOf" srcId="{B1A7B971-5011-4C93-8A16-4F06C77910F8}" destId="{52FF75B7-C6BA-4598-ABC4-BB8463093285}" srcOrd="0" destOrd="3" presId="urn:microsoft.com/office/officeart/2005/8/layout/hList6"/>
    <dgm:cxn modelId="{CD86410A-64D5-42FF-AB1B-8FA93FEEB7E8}" type="presOf" srcId="{AE0DFE1E-2EE6-4FCE-A3CB-A5387A8054FA}" destId="{B95EA06A-A3CE-40F5-8049-BEAC3475DC40}" srcOrd="0" destOrd="0" presId="urn:microsoft.com/office/officeart/2005/8/layout/hList6"/>
    <dgm:cxn modelId="{0B9BEAB5-6A0A-46D4-9269-6C9A5CD68789}" type="presOf" srcId="{9245F797-F98E-477A-9149-4A8D4C5C706A}" destId="{B95EA06A-A3CE-40F5-8049-BEAC3475DC40}" srcOrd="0" destOrd="1" presId="urn:microsoft.com/office/officeart/2005/8/layout/hList6"/>
    <dgm:cxn modelId="{B9232CFF-9C6D-48FF-8BE2-C9ABEC40997C}" srcId="{ECCFA9BA-03D3-44B7-B8EB-B26F567B67A6}" destId="{50E3B1F1-5DF0-4488-89EF-8C9931ABFBFB}" srcOrd="3" destOrd="0" parTransId="{03C96979-3E24-46CE-858F-03AC0484A9ED}" sibTransId="{60B9F7FF-E6F2-4C3C-8679-2CEAD6B8A86B}"/>
    <dgm:cxn modelId="{E572BE6F-49CE-4E9A-9C4F-E3F06730B412}" srcId="{3AA1E151-E32F-488D-BCBA-BFEF76382D13}" destId="{AE0DFE1E-2EE6-4FCE-A3CB-A5387A8054FA}" srcOrd="2" destOrd="0" parTransId="{A14C5ABE-14EF-4786-A9A5-E764814C9FCA}" sibTransId="{14BCAFA4-2EBD-43E4-A428-AC0676DD9461}"/>
    <dgm:cxn modelId="{3D178CC1-1FF8-4CB9-A5EC-6B357BE17E10}" srcId="{AE0DFE1E-2EE6-4FCE-A3CB-A5387A8054FA}" destId="{F527B225-DB3A-4923-8696-9739BDE28A14}" srcOrd="1" destOrd="0" parTransId="{E6C8F526-3429-4312-9716-1BBE97D2D708}" sibTransId="{9927D3DA-9D8F-4A00-B9F3-3E27AEF1AD49}"/>
    <dgm:cxn modelId="{CA61D8E7-E191-470E-AAF7-C630B520D2E7}" type="presOf" srcId="{3AA1E151-E32F-488D-BCBA-BFEF76382D13}" destId="{4F027F0C-9CD4-498E-B55A-926099C754DD}" srcOrd="0" destOrd="0" presId="urn:microsoft.com/office/officeart/2005/8/layout/hList6"/>
    <dgm:cxn modelId="{BB391A95-78C0-4577-AFEF-B99C1B0697B6}" type="presOf" srcId="{28A02A98-54B2-4AAB-90CC-BD124F9C3962}" destId="{089704F2-A28F-42B2-8E14-A58F13E51E8E}" srcOrd="0" destOrd="2" presId="urn:microsoft.com/office/officeart/2005/8/layout/hList6"/>
    <dgm:cxn modelId="{D85FE7FD-F95A-41AA-9F5E-2C0D00393846}" type="presOf" srcId="{ECCFA9BA-03D3-44B7-B8EB-B26F567B67A6}" destId="{52FF75B7-C6BA-4598-ABC4-BB8463093285}" srcOrd="0" destOrd="0" presId="urn:microsoft.com/office/officeart/2005/8/layout/hList6"/>
    <dgm:cxn modelId="{04F9D58E-DB4F-4C91-AD34-870AC12C189A}" type="presOf" srcId="{F527B225-DB3A-4923-8696-9739BDE28A14}" destId="{B95EA06A-A3CE-40F5-8049-BEAC3475DC40}" srcOrd="0" destOrd="2" presId="urn:microsoft.com/office/officeart/2005/8/layout/hList6"/>
    <dgm:cxn modelId="{D5CE4FAA-CE68-4EEA-B1C1-04B96DBDB6AA}" type="presOf" srcId="{28EACF52-8CCA-4DFE-9666-7708E3E6CC3C}" destId="{52FF75B7-C6BA-4598-ABC4-BB8463093285}" srcOrd="0" destOrd="2" presId="urn:microsoft.com/office/officeart/2005/8/layout/hList6"/>
    <dgm:cxn modelId="{49CEAEBC-7E62-4762-B8C2-8C3EEB71C96D}" type="presOf" srcId="{28FCC4DD-87D3-4468-BBAA-484AC53BC593}" destId="{089704F2-A28F-42B2-8E14-A58F13E51E8E}" srcOrd="0" destOrd="0" presId="urn:microsoft.com/office/officeart/2005/8/layout/hList6"/>
    <dgm:cxn modelId="{6CBB7079-50A7-48FF-84B5-67D85E2EB7C3}" type="presOf" srcId="{C22650A9-53A6-49D9-ABB0-0E72D9C3CA7B}" destId="{52FF75B7-C6BA-4598-ABC4-BB8463093285}" srcOrd="0" destOrd="5" presId="urn:microsoft.com/office/officeart/2005/8/layout/hList6"/>
    <dgm:cxn modelId="{E5B0F8A0-29DB-4F24-B30A-862C830B1A8A}" type="presOf" srcId="{50E3B1F1-5DF0-4488-89EF-8C9931ABFBFB}" destId="{52FF75B7-C6BA-4598-ABC4-BB8463093285}" srcOrd="0" destOrd="4" presId="urn:microsoft.com/office/officeart/2005/8/layout/hList6"/>
    <dgm:cxn modelId="{A0ED08E0-4F48-4CA9-96DC-BA3E3793C531}" type="presParOf" srcId="{4F027F0C-9CD4-498E-B55A-926099C754DD}" destId="{52FF75B7-C6BA-4598-ABC4-BB8463093285}" srcOrd="0" destOrd="0" presId="urn:microsoft.com/office/officeart/2005/8/layout/hList6"/>
    <dgm:cxn modelId="{99A441D4-2FD7-4A6F-AD36-CC3536D74766}" type="presParOf" srcId="{4F027F0C-9CD4-498E-B55A-926099C754DD}" destId="{728323FC-A66F-4A85-87A4-F1519462A27B}" srcOrd="1" destOrd="0" presId="urn:microsoft.com/office/officeart/2005/8/layout/hList6"/>
    <dgm:cxn modelId="{2F7D95A0-9A44-40A9-8C0A-C8A18608C033}" type="presParOf" srcId="{4F027F0C-9CD4-498E-B55A-926099C754DD}" destId="{089704F2-A28F-42B2-8E14-A58F13E51E8E}" srcOrd="2" destOrd="0" presId="urn:microsoft.com/office/officeart/2005/8/layout/hList6"/>
    <dgm:cxn modelId="{65C07A0A-FEC6-4A89-9978-B33D5F2A3829}" type="presParOf" srcId="{4F027F0C-9CD4-498E-B55A-926099C754DD}" destId="{D22B9465-F6B5-4971-9922-53BEB0837F67}" srcOrd="3" destOrd="0" presId="urn:microsoft.com/office/officeart/2005/8/layout/hList6"/>
    <dgm:cxn modelId="{B7B8F0FA-E80E-4860-9645-892DA34BCC3A}" type="presParOf" srcId="{4F027F0C-9CD4-498E-B55A-926099C754DD}" destId="{B95EA06A-A3CE-40F5-8049-BEAC3475DC40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153BC1-0323-4BC3-9556-4DAECD83DA13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7F49F2-C7B8-47CF-A69C-3EB2447D3EE5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Python</a:t>
          </a:r>
          <a:endParaRPr lang="en-US" dirty="0"/>
        </a:p>
      </dgm:t>
    </dgm:pt>
    <dgm:pt modelId="{3C0E0FA4-5086-42FD-B471-6C766899964E}" type="parTrans" cxnId="{0A6A280F-4B54-4706-8322-B2D1DADA4763}">
      <dgm:prSet/>
      <dgm:spPr/>
      <dgm:t>
        <a:bodyPr/>
        <a:lstStyle/>
        <a:p>
          <a:endParaRPr lang="en-US"/>
        </a:p>
      </dgm:t>
    </dgm:pt>
    <dgm:pt modelId="{D9B16FC8-B832-4BAB-A464-58A15B204385}" type="sibTrans" cxnId="{0A6A280F-4B54-4706-8322-B2D1DADA4763}">
      <dgm:prSet/>
      <dgm:spPr/>
      <dgm:t>
        <a:bodyPr/>
        <a:lstStyle/>
        <a:p>
          <a:endParaRPr lang="en-US"/>
        </a:p>
      </dgm:t>
    </dgm:pt>
    <dgm:pt modelId="{C93476C4-E107-47E6-B890-C136DE7301AE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Sqlite3</a:t>
          </a:r>
          <a:endParaRPr lang="en-US" dirty="0"/>
        </a:p>
      </dgm:t>
    </dgm:pt>
    <dgm:pt modelId="{CF92A6B1-29EB-4675-BD8C-81902B204D0F}" type="parTrans" cxnId="{73482799-862A-456E-A67B-0D3B901EB546}">
      <dgm:prSet/>
      <dgm:spPr/>
      <dgm:t>
        <a:bodyPr/>
        <a:lstStyle/>
        <a:p>
          <a:endParaRPr lang="en-US"/>
        </a:p>
      </dgm:t>
    </dgm:pt>
    <dgm:pt modelId="{60D3C060-1DE8-43E7-9979-0738C38F10AB}" type="sibTrans" cxnId="{73482799-862A-456E-A67B-0D3B901EB546}">
      <dgm:prSet/>
      <dgm:spPr/>
      <dgm:t>
        <a:bodyPr/>
        <a:lstStyle/>
        <a:p>
          <a:endParaRPr lang="en-US"/>
        </a:p>
      </dgm:t>
    </dgm:pt>
    <dgm:pt modelId="{20124C94-0ADB-4C07-9E78-2A878C512DAA}" type="pres">
      <dgm:prSet presAssocID="{04153BC1-0323-4BC3-9556-4DAECD83DA13}" presName="diagram" presStyleCnt="0">
        <dgm:presLayoutVars>
          <dgm:dir/>
        </dgm:presLayoutVars>
      </dgm:prSet>
      <dgm:spPr/>
    </dgm:pt>
    <dgm:pt modelId="{7C827F74-D205-461B-9929-344CE313181F}" type="pres">
      <dgm:prSet presAssocID="{197F49F2-C7B8-47CF-A69C-3EB2447D3EE5}" presName="composite" presStyleCnt="0"/>
      <dgm:spPr/>
    </dgm:pt>
    <dgm:pt modelId="{35107741-1C2D-4098-AABD-C716B57AB3A8}" type="pres">
      <dgm:prSet presAssocID="{197F49F2-C7B8-47CF-A69C-3EB2447D3EE5}" presName="Image" presStyleLbl="bgShp" presStyleIdx="0" presStyleCnt="2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973CC49-4C69-435D-95AF-F507D38F2415}" type="pres">
      <dgm:prSet presAssocID="{197F49F2-C7B8-47CF-A69C-3EB2447D3EE5}" presName="Parent" presStyleLbl="node0" presStyleIdx="0" presStyleCnt="2">
        <dgm:presLayoutVars>
          <dgm:bulletEnabled val="1"/>
        </dgm:presLayoutVars>
      </dgm:prSet>
      <dgm:spPr>
        <a:prstGeom prst="roundRect">
          <a:avLst/>
        </a:prstGeom>
      </dgm:spPr>
    </dgm:pt>
    <dgm:pt modelId="{29A64393-D6C7-49B6-92EF-017BA5066138}" type="pres">
      <dgm:prSet presAssocID="{D9B16FC8-B832-4BAB-A464-58A15B204385}" presName="sibTrans" presStyleCnt="0"/>
      <dgm:spPr/>
    </dgm:pt>
    <dgm:pt modelId="{7A05E156-92ED-4F3D-8E5B-767B0726B93B}" type="pres">
      <dgm:prSet presAssocID="{C93476C4-E107-47E6-B890-C136DE7301AE}" presName="composite" presStyleCnt="0"/>
      <dgm:spPr/>
    </dgm:pt>
    <dgm:pt modelId="{571A8B2F-FC46-453A-BA14-10FA7A6035CB}" type="pres">
      <dgm:prSet presAssocID="{C93476C4-E107-47E6-B890-C136DE7301AE}" presName="Image" presStyleLbl="bgShp" presStyleIdx="1" presStyleCnt="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F5FE2F2F-C042-44DC-B1A6-FA9FFB33C65F}" type="pres">
      <dgm:prSet presAssocID="{C93476C4-E107-47E6-B890-C136DE7301AE}" presName="Parent" presStyleLbl="node0" presStyleIdx="1" presStyleCnt="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76C7E568-A5E8-41F6-A20A-2ED24F7F09BA}" type="presOf" srcId="{04153BC1-0323-4BC3-9556-4DAECD83DA13}" destId="{20124C94-0ADB-4C07-9E78-2A878C512DAA}" srcOrd="0" destOrd="0" presId="urn:microsoft.com/office/officeart/2008/layout/BendingPictureCaption"/>
    <dgm:cxn modelId="{155D6570-E2E2-4ADC-9AD8-74824866E494}" type="presOf" srcId="{C93476C4-E107-47E6-B890-C136DE7301AE}" destId="{F5FE2F2F-C042-44DC-B1A6-FA9FFB33C65F}" srcOrd="0" destOrd="0" presId="urn:microsoft.com/office/officeart/2008/layout/BendingPictureCaption"/>
    <dgm:cxn modelId="{907D1165-A5B3-4E8A-A626-8E3F65789AE8}" type="presOf" srcId="{197F49F2-C7B8-47CF-A69C-3EB2447D3EE5}" destId="{1973CC49-4C69-435D-95AF-F507D38F2415}" srcOrd="0" destOrd="0" presId="urn:microsoft.com/office/officeart/2008/layout/BendingPictureCaption"/>
    <dgm:cxn modelId="{0A6A280F-4B54-4706-8322-B2D1DADA4763}" srcId="{04153BC1-0323-4BC3-9556-4DAECD83DA13}" destId="{197F49F2-C7B8-47CF-A69C-3EB2447D3EE5}" srcOrd="0" destOrd="0" parTransId="{3C0E0FA4-5086-42FD-B471-6C766899964E}" sibTransId="{D9B16FC8-B832-4BAB-A464-58A15B204385}"/>
    <dgm:cxn modelId="{73482799-862A-456E-A67B-0D3B901EB546}" srcId="{04153BC1-0323-4BC3-9556-4DAECD83DA13}" destId="{C93476C4-E107-47E6-B890-C136DE7301AE}" srcOrd="1" destOrd="0" parTransId="{CF92A6B1-29EB-4675-BD8C-81902B204D0F}" sibTransId="{60D3C060-1DE8-43E7-9979-0738C38F10AB}"/>
    <dgm:cxn modelId="{BC8D3CF6-9EB8-4ACF-86C0-225FC1951645}" type="presParOf" srcId="{20124C94-0ADB-4C07-9E78-2A878C512DAA}" destId="{7C827F74-D205-461B-9929-344CE313181F}" srcOrd="0" destOrd="0" presId="urn:microsoft.com/office/officeart/2008/layout/BendingPictureCaption"/>
    <dgm:cxn modelId="{95090319-C0FA-47E0-84CD-2E25ACADCE01}" type="presParOf" srcId="{7C827F74-D205-461B-9929-344CE313181F}" destId="{35107741-1C2D-4098-AABD-C716B57AB3A8}" srcOrd="0" destOrd="0" presId="urn:microsoft.com/office/officeart/2008/layout/BendingPictureCaption"/>
    <dgm:cxn modelId="{C9922521-AD01-4A17-95B4-BA1A0DB1616C}" type="presParOf" srcId="{7C827F74-D205-461B-9929-344CE313181F}" destId="{1973CC49-4C69-435D-95AF-F507D38F2415}" srcOrd="1" destOrd="0" presId="urn:microsoft.com/office/officeart/2008/layout/BendingPictureCaption"/>
    <dgm:cxn modelId="{B14B820D-E9BE-4512-BA49-7D9579E2093E}" type="presParOf" srcId="{20124C94-0ADB-4C07-9E78-2A878C512DAA}" destId="{29A64393-D6C7-49B6-92EF-017BA5066138}" srcOrd="1" destOrd="0" presId="urn:microsoft.com/office/officeart/2008/layout/BendingPictureCaption"/>
    <dgm:cxn modelId="{B1842252-B5E1-489F-807E-EA0EB1F172CC}" type="presParOf" srcId="{20124C94-0ADB-4C07-9E78-2A878C512DAA}" destId="{7A05E156-92ED-4F3D-8E5B-767B0726B93B}" srcOrd="2" destOrd="0" presId="urn:microsoft.com/office/officeart/2008/layout/BendingPictureCaption"/>
    <dgm:cxn modelId="{3F537F23-832B-4AD4-B268-1257CDB23E93}" type="presParOf" srcId="{7A05E156-92ED-4F3D-8E5B-767B0726B93B}" destId="{571A8B2F-FC46-453A-BA14-10FA7A6035CB}" srcOrd="0" destOrd="0" presId="urn:microsoft.com/office/officeart/2008/layout/BendingPictureCaption"/>
    <dgm:cxn modelId="{0062626B-5016-458B-B306-CC0623E7D8B9}" type="presParOf" srcId="{7A05E156-92ED-4F3D-8E5B-767B0726B93B}" destId="{F5FE2F2F-C042-44DC-B1A6-FA9FFB33C65F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153BC1-0323-4BC3-9556-4DAECD83DA13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7F49F2-C7B8-47CF-A69C-3EB2447D3EE5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Streamlit</a:t>
          </a:r>
          <a:endParaRPr lang="en-US" dirty="0"/>
        </a:p>
      </dgm:t>
    </dgm:pt>
    <dgm:pt modelId="{3C0E0FA4-5086-42FD-B471-6C766899964E}" type="parTrans" cxnId="{0A6A280F-4B54-4706-8322-B2D1DADA4763}">
      <dgm:prSet/>
      <dgm:spPr/>
      <dgm:t>
        <a:bodyPr/>
        <a:lstStyle/>
        <a:p>
          <a:endParaRPr lang="en-US"/>
        </a:p>
      </dgm:t>
    </dgm:pt>
    <dgm:pt modelId="{D9B16FC8-B832-4BAB-A464-58A15B204385}" type="sibTrans" cxnId="{0A6A280F-4B54-4706-8322-B2D1DADA4763}">
      <dgm:prSet/>
      <dgm:spPr/>
      <dgm:t>
        <a:bodyPr/>
        <a:lstStyle/>
        <a:p>
          <a:endParaRPr lang="en-US"/>
        </a:p>
      </dgm:t>
    </dgm:pt>
    <dgm:pt modelId="{C93476C4-E107-47E6-B890-C136DE7301AE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MongoDB</a:t>
          </a:r>
          <a:endParaRPr lang="en-US" dirty="0"/>
        </a:p>
      </dgm:t>
    </dgm:pt>
    <dgm:pt modelId="{CF92A6B1-29EB-4675-BD8C-81902B204D0F}" type="parTrans" cxnId="{73482799-862A-456E-A67B-0D3B901EB546}">
      <dgm:prSet/>
      <dgm:spPr/>
      <dgm:t>
        <a:bodyPr/>
        <a:lstStyle/>
        <a:p>
          <a:endParaRPr lang="en-US"/>
        </a:p>
      </dgm:t>
    </dgm:pt>
    <dgm:pt modelId="{60D3C060-1DE8-43E7-9979-0738C38F10AB}" type="sibTrans" cxnId="{73482799-862A-456E-A67B-0D3B901EB546}">
      <dgm:prSet/>
      <dgm:spPr/>
      <dgm:t>
        <a:bodyPr/>
        <a:lstStyle/>
        <a:p>
          <a:endParaRPr lang="en-US"/>
        </a:p>
      </dgm:t>
    </dgm:pt>
    <dgm:pt modelId="{20124C94-0ADB-4C07-9E78-2A878C512DAA}" type="pres">
      <dgm:prSet presAssocID="{04153BC1-0323-4BC3-9556-4DAECD83DA13}" presName="diagram" presStyleCnt="0">
        <dgm:presLayoutVars>
          <dgm:dir/>
        </dgm:presLayoutVars>
      </dgm:prSet>
      <dgm:spPr/>
    </dgm:pt>
    <dgm:pt modelId="{7C827F74-D205-461B-9929-344CE313181F}" type="pres">
      <dgm:prSet presAssocID="{197F49F2-C7B8-47CF-A69C-3EB2447D3EE5}" presName="composite" presStyleCnt="0"/>
      <dgm:spPr/>
    </dgm:pt>
    <dgm:pt modelId="{35107741-1C2D-4098-AABD-C716B57AB3A8}" type="pres">
      <dgm:prSet presAssocID="{197F49F2-C7B8-47CF-A69C-3EB2447D3EE5}" presName="Image" presStyleLbl="bgShp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1973CC49-4C69-435D-95AF-F507D38F2415}" type="pres">
      <dgm:prSet presAssocID="{197F49F2-C7B8-47CF-A69C-3EB2447D3EE5}" presName="Parent" presStyleLbl="node0" presStyleIdx="0" presStyleCnt="2">
        <dgm:presLayoutVars>
          <dgm:bulletEnabled val="1"/>
        </dgm:presLayoutVars>
      </dgm:prSet>
      <dgm:spPr>
        <a:prstGeom prst="roundRect">
          <a:avLst/>
        </a:prstGeom>
      </dgm:spPr>
    </dgm:pt>
    <dgm:pt modelId="{29A64393-D6C7-49B6-92EF-017BA5066138}" type="pres">
      <dgm:prSet presAssocID="{D9B16FC8-B832-4BAB-A464-58A15B204385}" presName="sibTrans" presStyleCnt="0"/>
      <dgm:spPr/>
    </dgm:pt>
    <dgm:pt modelId="{7A05E156-92ED-4F3D-8E5B-767B0726B93B}" type="pres">
      <dgm:prSet presAssocID="{C93476C4-E107-47E6-B890-C136DE7301AE}" presName="composite" presStyleCnt="0"/>
      <dgm:spPr/>
    </dgm:pt>
    <dgm:pt modelId="{571A8B2F-FC46-453A-BA14-10FA7A6035CB}" type="pres">
      <dgm:prSet presAssocID="{C93476C4-E107-47E6-B890-C136DE7301AE}" presName="Image" presStyleLbl="bgShp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F5FE2F2F-C042-44DC-B1A6-FA9FFB33C65F}" type="pres">
      <dgm:prSet presAssocID="{C93476C4-E107-47E6-B890-C136DE7301AE}" presName="Parent" presStyleLbl="node0" presStyleIdx="1" presStyleCnt="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76C7E568-A5E8-41F6-A20A-2ED24F7F09BA}" type="presOf" srcId="{04153BC1-0323-4BC3-9556-4DAECD83DA13}" destId="{20124C94-0ADB-4C07-9E78-2A878C512DAA}" srcOrd="0" destOrd="0" presId="urn:microsoft.com/office/officeart/2008/layout/BendingPictureCaption"/>
    <dgm:cxn modelId="{155D6570-E2E2-4ADC-9AD8-74824866E494}" type="presOf" srcId="{C93476C4-E107-47E6-B890-C136DE7301AE}" destId="{F5FE2F2F-C042-44DC-B1A6-FA9FFB33C65F}" srcOrd="0" destOrd="0" presId="urn:microsoft.com/office/officeart/2008/layout/BendingPictureCaption"/>
    <dgm:cxn modelId="{907D1165-A5B3-4E8A-A626-8E3F65789AE8}" type="presOf" srcId="{197F49F2-C7B8-47CF-A69C-3EB2447D3EE5}" destId="{1973CC49-4C69-435D-95AF-F507D38F2415}" srcOrd="0" destOrd="0" presId="urn:microsoft.com/office/officeart/2008/layout/BendingPictureCaption"/>
    <dgm:cxn modelId="{0A6A280F-4B54-4706-8322-B2D1DADA4763}" srcId="{04153BC1-0323-4BC3-9556-4DAECD83DA13}" destId="{197F49F2-C7B8-47CF-A69C-3EB2447D3EE5}" srcOrd="0" destOrd="0" parTransId="{3C0E0FA4-5086-42FD-B471-6C766899964E}" sibTransId="{D9B16FC8-B832-4BAB-A464-58A15B204385}"/>
    <dgm:cxn modelId="{73482799-862A-456E-A67B-0D3B901EB546}" srcId="{04153BC1-0323-4BC3-9556-4DAECD83DA13}" destId="{C93476C4-E107-47E6-B890-C136DE7301AE}" srcOrd="1" destOrd="0" parTransId="{CF92A6B1-29EB-4675-BD8C-81902B204D0F}" sibTransId="{60D3C060-1DE8-43E7-9979-0738C38F10AB}"/>
    <dgm:cxn modelId="{BC8D3CF6-9EB8-4ACF-86C0-225FC1951645}" type="presParOf" srcId="{20124C94-0ADB-4C07-9E78-2A878C512DAA}" destId="{7C827F74-D205-461B-9929-344CE313181F}" srcOrd="0" destOrd="0" presId="urn:microsoft.com/office/officeart/2008/layout/BendingPictureCaption"/>
    <dgm:cxn modelId="{95090319-C0FA-47E0-84CD-2E25ACADCE01}" type="presParOf" srcId="{7C827F74-D205-461B-9929-344CE313181F}" destId="{35107741-1C2D-4098-AABD-C716B57AB3A8}" srcOrd="0" destOrd="0" presId="urn:microsoft.com/office/officeart/2008/layout/BendingPictureCaption"/>
    <dgm:cxn modelId="{C9922521-AD01-4A17-95B4-BA1A0DB1616C}" type="presParOf" srcId="{7C827F74-D205-461B-9929-344CE313181F}" destId="{1973CC49-4C69-435D-95AF-F507D38F2415}" srcOrd="1" destOrd="0" presId="urn:microsoft.com/office/officeart/2008/layout/BendingPictureCaption"/>
    <dgm:cxn modelId="{B14B820D-E9BE-4512-BA49-7D9579E2093E}" type="presParOf" srcId="{20124C94-0ADB-4C07-9E78-2A878C512DAA}" destId="{29A64393-D6C7-49B6-92EF-017BA5066138}" srcOrd="1" destOrd="0" presId="urn:microsoft.com/office/officeart/2008/layout/BendingPictureCaption"/>
    <dgm:cxn modelId="{B1842252-B5E1-489F-807E-EA0EB1F172CC}" type="presParOf" srcId="{20124C94-0ADB-4C07-9E78-2A878C512DAA}" destId="{7A05E156-92ED-4F3D-8E5B-767B0726B93B}" srcOrd="2" destOrd="0" presId="urn:microsoft.com/office/officeart/2008/layout/BendingPictureCaption"/>
    <dgm:cxn modelId="{3F537F23-832B-4AD4-B268-1257CDB23E93}" type="presParOf" srcId="{7A05E156-92ED-4F3D-8E5B-767B0726B93B}" destId="{571A8B2F-FC46-453A-BA14-10FA7A6035CB}" srcOrd="0" destOrd="0" presId="urn:microsoft.com/office/officeart/2008/layout/BendingPictureCaption"/>
    <dgm:cxn modelId="{0062626B-5016-458B-B306-CC0623E7D8B9}" type="presParOf" srcId="{7A05E156-92ED-4F3D-8E5B-767B0726B93B}" destId="{F5FE2F2F-C042-44DC-B1A6-FA9FFB33C65F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30BD8-B43D-46B0-B671-8EC6B53B93D9}">
      <dsp:nvSpPr>
        <dsp:cNvPr id="0" name=""/>
        <dsp:cNvSpPr/>
      </dsp:nvSpPr>
      <dsp:spPr>
        <a:xfrm>
          <a:off x="0" y="0"/>
          <a:ext cx="11213519" cy="1674812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accent4">
                  <a:lumMod val="50000"/>
                </a:schemeClr>
              </a:solidFill>
            </a:rPr>
            <a:t>The primary objective of the EduTracks College Management System project is to develop an efficient and user-friendly software solution to manage the various administrative, academic, and communication processes within a college. This system aims to:</a:t>
          </a:r>
          <a:endParaRPr lang="en-US" sz="2400" kern="1200" dirty="0"/>
        </a:p>
      </dsp:txBody>
      <dsp:txXfrm>
        <a:off x="49054" y="49054"/>
        <a:ext cx="11115411" cy="1576704"/>
      </dsp:txXfrm>
    </dsp:sp>
    <dsp:sp modelId="{C52B403E-88A4-45BE-843A-AE964509A56C}">
      <dsp:nvSpPr>
        <dsp:cNvPr id="0" name=""/>
        <dsp:cNvSpPr/>
      </dsp:nvSpPr>
      <dsp:spPr>
        <a:xfrm>
          <a:off x="1287" y="1871927"/>
          <a:ext cx="7325018" cy="1674812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Streamline Administrative Tasks</a:t>
          </a:r>
          <a:r>
            <a:rPr lang="en-US" sz="2000" kern="1200" dirty="0" smtClean="0"/>
            <a:t>: </a:t>
          </a:r>
          <a:r>
            <a:rPr lang="en-US" sz="2000" kern="1200" dirty="0" smtClean="0">
              <a:solidFill>
                <a:schemeClr val="accent2">
                  <a:lumMod val="75000"/>
                </a:schemeClr>
              </a:solidFill>
            </a:rPr>
            <a:t>Provide a centralized platform for administrators to manage student and faculty records, courses, branches, subjects, and lecture assignments. The system allows admins to handle all essential college management tasks efficiently.</a:t>
          </a:r>
          <a:endParaRPr lang="en-US" sz="2000" kern="1200" dirty="0"/>
        </a:p>
      </dsp:txBody>
      <dsp:txXfrm>
        <a:off x="50341" y="1920981"/>
        <a:ext cx="7226910" cy="1576704"/>
      </dsp:txXfrm>
    </dsp:sp>
    <dsp:sp modelId="{961A4ABA-F252-4CB4-BD99-05F21EE1CA57}">
      <dsp:nvSpPr>
        <dsp:cNvPr id="0" name=""/>
        <dsp:cNvSpPr/>
      </dsp:nvSpPr>
      <dsp:spPr>
        <a:xfrm>
          <a:off x="1287" y="3740874"/>
          <a:ext cx="3587178" cy="1674812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Provide Students with Access to Their Academic Data</a:t>
          </a:r>
          <a:r>
            <a:rPr lang="en-US" sz="1600" kern="1200" dirty="0" smtClean="0">
              <a:solidFill>
                <a:schemeClr val="accent2">
                  <a:lumMod val="75000"/>
                </a:schemeClr>
              </a:solidFill>
            </a:rPr>
            <a:t>: Allow students to easily access and monitor their academic performance, including marks, attendance, and overall progress in various subjects and courses.</a:t>
          </a:r>
          <a:endParaRPr lang="en-US" sz="1600" kern="1200" dirty="0"/>
        </a:p>
      </dsp:txBody>
      <dsp:txXfrm>
        <a:off x="50341" y="3789928"/>
        <a:ext cx="3489070" cy="1576704"/>
      </dsp:txXfrm>
    </dsp:sp>
    <dsp:sp modelId="{87BE7C79-5A28-419F-8E20-358B10358D51}">
      <dsp:nvSpPr>
        <dsp:cNvPr id="0" name=""/>
        <dsp:cNvSpPr/>
      </dsp:nvSpPr>
      <dsp:spPr>
        <a:xfrm>
          <a:off x="3875332" y="3743854"/>
          <a:ext cx="3587178" cy="1674812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Improve Communication and Collaboration</a:t>
          </a:r>
          <a:r>
            <a:rPr lang="en-US" sz="1600" kern="1200" dirty="0" smtClean="0"/>
            <a:t>: </a:t>
          </a:r>
          <a:r>
            <a:rPr lang="en-US" sz="1600" kern="1200" dirty="0" smtClean="0">
              <a:solidFill>
                <a:schemeClr val="accent2">
                  <a:lumMod val="75000"/>
                </a:schemeClr>
              </a:solidFill>
            </a:rPr>
            <a:t>Ensure smooth communication between the three main actors (admin, faculty, and student) within the college environment, making it easier to track progress, manage academic data, and send notifications.</a:t>
          </a:r>
          <a:endParaRPr lang="en-US" sz="1600" kern="1200" dirty="0"/>
        </a:p>
      </dsp:txBody>
      <dsp:txXfrm>
        <a:off x="3924386" y="3792908"/>
        <a:ext cx="3489070" cy="1576704"/>
      </dsp:txXfrm>
    </dsp:sp>
    <dsp:sp modelId="{AA7FBFC3-DAE8-47CA-8E85-02C546337E3F}">
      <dsp:nvSpPr>
        <dsp:cNvPr id="0" name=""/>
        <dsp:cNvSpPr/>
      </dsp:nvSpPr>
      <dsp:spPr>
        <a:xfrm>
          <a:off x="7627628" y="1871927"/>
          <a:ext cx="3587178" cy="1674812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Automate College Management Functions</a:t>
          </a:r>
          <a:r>
            <a:rPr lang="en-US" sz="1600" kern="1200" dirty="0" smtClean="0">
              <a:solidFill>
                <a:schemeClr val="accent2">
                  <a:lumMod val="75000"/>
                </a:schemeClr>
              </a:solidFill>
            </a:rPr>
            <a:t>: Reduce manual efforts and administrative overhead by automating tasks such as record keeping, attendance tracking, and marks management, leading to improved efficiency and reduced chances of human error.</a:t>
          </a:r>
          <a:endParaRPr lang="en-US" sz="1600" kern="1200" dirty="0"/>
        </a:p>
      </dsp:txBody>
      <dsp:txXfrm>
        <a:off x="7676682" y="1920981"/>
        <a:ext cx="3489070" cy="1576704"/>
      </dsp:txXfrm>
    </dsp:sp>
    <dsp:sp modelId="{0E1E89A1-4EFC-4F35-B155-A0F1951C14F0}">
      <dsp:nvSpPr>
        <dsp:cNvPr id="0" name=""/>
        <dsp:cNvSpPr/>
      </dsp:nvSpPr>
      <dsp:spPr>
        <a:xfrm>
          <a:off x="7627628" y="3740874"/>
          <a:ext cx="3587178" cy="1674812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Facilitate Parent Communication</a:t>
          </a:r>
          <a:r>
            <a:rPr lang="en-US" sz="1600" kern="1200" dirty="0" smtClean="0"/>
            <a:t>: </a:t>
          </a:r>
          <a:r>
            <a:rPr lang="en-US" sz="1600" kern="1200" dirty="0" smtClean="0">
              <a:solidFill>
                <a:schemeClr val="accent2">
                  <a:lumMod val="75000"/>
                </a:schemeClr>
              </a:solidFill>
            </a:rPr>
            <a:t>Empower faculty to communicate with parents through emails, keeping them informed about their child's academic performance and attendance in real-time.</a:t>
          </a:r>
          <a:endParaRPr lang="en-US" sz="1600" kern="1200" dirty="0"/>
        </a:p>
      </dsp:txBody>
      <dsp:txXfrm>
        <a:off x="7676682" y="3789928"/>
        <a:ext cx="3489070" cy="15767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F75B7-C6BA-4598-ABC4-BB8463093285}">
      <dsp:nvSpPr>
        <dsp:cNvPr id="0" name=""/>
        <dsp:cNvSpPr/>
      </dsp:nvSpPr>
      <dsp:spPr>
        <a:xfrm rot="16200000">
          <a:off x="-1029605" y="1029605"/>
          <a:ext cx="5418667" cy="3359456"/>
        </a:xfrm>
        <a:prstGeom prst="flowChartManualOperation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Admin</a:t>
          </a:r>
          <a:endParaRPr lang="en-US" sz="20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en-US" altLang="en-US" sz="1400" b="1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Student Management</a:t>
          </a:r>
          <a:r>
            <a:rPr kumimoji="0" lang="en-US" altLang="en-US" sz="1400" b="0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: Admin has the authority to add, update, or remove student details. </a:t>
          </a:r>
          <a:endParaRPr lang="en-US" sz="1400" kern="1200" dirty="0">
            <a:solidFill>
              <a:schemeClr val="bg1"/>
            </a:solidFill>
            <a:latin typeface="+mn-lt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en-US" altLang="en-US" sz="1400" b="1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Faculty Management</a:t>
          </a:r>
          <a:r>
            <a:rPr kumimoji="0" lang="en-US" altLang="en-US" sz="1400" b="0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: Admin can add new faculty members, assign courses, and manage their roles. </a:t>
          </a:r>
          <a:endParaRPr kumimoji="0" lang="en-US" altLang="en-US" sz="1400" b="0" i="0" u="none" strike="noStrike" kern="1200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en-US" altLang="en-US" sz="1400" b="1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Course and Branch Management</a:t>
          </a:r>
          <a:r>
            <a:rPr kumimoji="0" lang="en-US" altLang="en-US" sz="1400" b="0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: Admin is responsible for creating and managing courses and the respective branches. </a:t>
          </a:r>
          <a:endParaRPr kumimoji="0" lang="en-US" altLang="en-US" sz="1400" b="0" i="0" u="none" strike="noStrike" kern="1200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en-US" altLang="en-US" sz="1400" b="1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Lecture Assignment</a:t>
          </a:r>
          <a:r>
            <a:rPr kumimoji="0" lang="en-US" altLang="en-US" sz="1400" b="0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: Admin assigns faculty to specific courses and lectures. </a:t>
          </a:r>
          <a:endParaRPr kumimoji="0" lang="en-US" altLang="en-US" sz="1400" b="0" i="0" u="none" strike="noStrike" kern="1200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0" lang="en-US" altLang="en-US" sz="1400" b="1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Subject Management</a:t>
          </a:r>
          <a:r>
            <a:rPr kumimoji="0" lang="en-US" altLang="en-US" sz="1400" b="0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rPr>
            <a:t>: Admin has the power to add, modify, subjects related to various courses. </a:t>
          </a:r>
          <a:endParaRPr kumimoji="0" lang="en-US" altLang="en-US" sz="1400" b="0" i="0" u="none" strike="noStrike" kern="1200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endParaRPr>
        </a:p>
      </dsp:txBody>
      <dsp:txXfrm rot="5400000">
        <a:off x="1" y="1083732"/>
        <a:ext cx="3359456" cy="3251201"/>
      </dsp:txXfrm>
    </dsp:sp>
    <dsp:sp modelId="{089704F2-A28F-42B2-8E14-A58F13E51E8E}">
      <dsp:nvSpPr>
        <dsp:cNvPr id="0" name=""/>
        <dsp:cNvSpPr/>
      </dsp:nvSpPr>
      <dsp:spPr>
        <a:xfrm rot="16200000">
          <a:off x="2583103" y="1029605"/>
          <a:ext cx="5418667" cy="3359456"/>
        </a:xfrm>
        <a:prstGeom prst="flowChartManualOperation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Faculty</a:t>
          </a:r>
          <a:endParaRPr lang="en-US" sz="20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Marks Management</a:t>
          </a:r>
          <a:r>
            <a:rPr lang="en-US" sz="1400" kern="1200" dirty="0" smtClean="0"/>
            <a:t>: Faculty can input and update marks for students for various subjects.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/>
            <a:t>Attendance Management</a:t>
          </a:r>
          <a:r>
            <a:rPr lang="en-US" sz="1400" kern="1200" smtClean="0"/>
            <a:t>: Faculty is responsible for tracking and updating students' attendance.</a:t>
          </a:r>
          <a:endParaRPr lang="en-US" sz="1400" kern="1200" dirty="0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Parent Communication</a:t>
          </a:r>
          <a:r>
            <a:rPr lang="en-US" sz="1400" kern="1200" dirty="0" smtClean="0"/>
            <a:t>: Faculty can send emails to parents regarding students' attendance and performance.</a:t>
          </a:r>
          <a:endParaRPr lang="en-US" sz="1400" kern="1200" dirty="0" smtClean="0"/>
        </a:p>
      </dsp:txBody>
      <dsp:txXfrm rot="5400000">
        <a:off x="3612709" y="1083732"/>
        <a:ext cx="3359456" cy="3251201"/>
      </dsp:txXfrm>
    </dsp:sp>
    <dsp:sp modelId="{B95EA06A-A3CE-40F5-8049-BEAC3475DC40}">
      <dsp:nvSpPr>
        <dsp:cNvPr id="0" name=""/>
        <dsp:cNvSpPr/>
      </dsp:nvSpPr>
      <dsp:spPr>
        <a:xfrm rot="16200000">
          <a:off x="6194519" y="1029605"/>
          <a:ext cx="5418667" cy="3359456"/>
        </a:xfrm>
        <a:prstGeom prst="flowChartManualOperati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Student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View Academic Details</a:t>
          </a:r>
          <a:r>
            <a:rPr lang="en-US" sz="1400" kern="1200" dirty="0" smtClean="0"/>
            <a:t>: Students can view their marks, attendance, and overall performance.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/>
            <a:t>Track Progress</a:t>
          </a:r>
          <a:r>
            <a:rPr lang="en-US" sz="1400" kern="1200" dirty="0" smtClean="0"/>
            <a:t>: Students can monitor their progress in courses and subjects.</a:t>
          </a:r>
          <a:endParaRPr lang="en-US" sz="1400" kern="1200" dirty="0" smtClean="0"/>
        </a:p>
      </dsp:txBody>
      <dsp:txXfrm rot="5400000">
        <a:off x="7224125" y="1083732"/>
        <a:ext cx="3359456" cy="32512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07741-1C2D-4098-AABD-C716B57AB3A8}">
      <dsp:nvSpPr>
        <dsp:cNvPr id="0" name=""/>
        <dsp:cNvSpPr/>
      </dsp:nvSpPr>
      <dsp:spPr>
        <a:xfrm>
          <a:off x="1036858" y="1209"/>
          <a:ext cx="3129782" cy="2312897"/>
        </a:xfrm>
        <a:prstGeom prst="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73CC49-4C69-435D-95AF-F507D38F2415}">
      <dsp:nvSpPr>
        <dsp:cNvPr id="0" name=""/>
        <dsp:cNvSpPr/>
      </dsp:nvSpPr>
      <dsp:spPr>
        <a:xfrm>
          <a:off x="1669474" y="1894736"/>
          <a:ext cx="2696940" cy="648119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3200" kern="1200" dirty="0" smtClean="0"/>
            <a:t>Python</a:t>
          </a:r>
          <a:endParaRPr lang="en-US" sz="3200" kern="1200" dirty="0"/>
        </a:p>
      </dsp:txBody>
      <dsp:txXfrm>
        <a:off x="1701113" y="1926375"/>
        <a:ext cx="2633662" cy="584841"/>
      </dsp:txXfrm>
    </dsp:sp>
    <dsp:sp modelId="{571A8B2F-FC46-453A-BA14-10FA7A6035CB}">
      <dsp:nvSpPr>
        <dsp:cNvPr id="0" name=""/>
        <dsp:cNvSpPr/>
      </dsp:nvSpPr>
      <dsp:spPr>
        <a:xfrm>
          <a:off x="1036858" y="2875811"/>
          <a:ext cx="3129782" cy="2312897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FE2F2F-C042-44DC-B1A6-FA9FFB33C65F}">
      <dsp:nvSpPr>
        <dsp:cNvPr id="0" name=""/>
        <dsp:cNvSpPr/>
      </dsp:nvSpPr>
      <dsp:spPr>
        <a:xfrm>
          <a:off x="1669474" y="4769337"/>
          <a:ext cx="2696940" cy="648119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3200" kern="1200" dirty="0" smtClean="0"/>
            <a:t>Sqlite3</a:t>
          </a:r>
          <a:endParaRPr lang="en-US" sz="3200" kern="1200" dirty="0"/>
        </a:p>
      </dsp:txBody>
      <dsp:txXfrm>
        <a:off x="1701113" y="4800976"/>
        <a:ext cx="2633662" cy="5848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07741-1C2D-4098-AABD-C716B57AB3A8}">
      <dsp:nvSpPr>
        <dsp:cNvPr id="0" name=""/>
        <dsp:cNvSpPr/>
      </dsp:nvSpPr>
      <dsp:spPr>
        <a:xfrm>
          <a:off x="1036858" y="1209"/>
          <a:ext cx="3129782" cy="23128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73CC49-4C69-435D-95AF-F507D38F2415}">
      <dsp:nvSpPr>
        <dsp:cNvPr id="0" name=""/>
        <dsp:cNvSpPr/>
      </dsp:nvSpPr>
      <dsp:spPr>
        <a:xfrm>
          <a:off x="1669474" y="1894736"/>
          <a:ext cx="2696940" cy="648119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3200" kern="1200" dirty="0" smtClean="0"/>
            <a:t>Streamlit</a:t>
          </a:r>
          <a:endParaRPr lang="en-US" sz="3200" kern="1200" dirty="0"/>
        </a:p>
      </dsp:txBody>
      <dsp:txXfrm>
        <a:off x="1701113" y="1926375"/>
        <a:ext cx="2633662" cy="584841"/>
      </dsp:txXfrm>
    </dsp:sp>
    <dsp:sp modelId="{571A8B2F-FC46-453A-BA14-10FA7A6035CB}">
      <dsp:nvSpPr>
        <dsp:cNvPr id="0" name=""/>
        <dsp:cNvSpPr/>
      </dsp:nvSpPr>
      <dsp:spPr>
        <a:xfrm>
          <a:off x="1036858" y="2875811"/>
          <a:ext cx="3129782" cy="231289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FE2F2F-C042-44DC-B1A6-FA9FFB33C65F}">
      <dsp:nvSpPr>
        <dsp:cNvPr id="0" name=""/>
        <dsp:cNvSpPr/>
      </dsp:nvSpPr>
      <dsp:spPr>
        <a:xfrm>
          <a:off x="1669474" y="4769337"/>
          <a:ext cx="2696940" cy="648119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3200" kern="1200" dirty="0" smtClean="0"/>
            <a:t>MongoDB</a:t>
          </a:r>
          <a:endParaRPr lang="en-US" sz="3200" kern="1200" dirty="0"/>
        </a:p>
      </dsp:txBody>
      <dsp:txXfrm>
        <a:off x="1701113" y="4800976"/>
        <a:ext cx="2633662" cy="5848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32E6-E59D-44F8-B1A0-C92F8B230AF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9AEFD-9CA1-4833-BF49-F82E5B7F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75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32E6-E59D-44F8-B1A0-C92F8B230AF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9AEFD-9CA1-4833-BF49-F82E5B7F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1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32E6-E59D-44F8-B1A0-C92F8B230AF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9AEFD-9CA1-4833-BF49-F82E5B7F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75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32E6-E59D-44F8-B1A0-C92F8B230AF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9AEFD-9CA1-4833-BF49-F82E5B7F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9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32E6-E59D-44F8-B1A0-C92F8B230AF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9AEFD-9CA1-4833-BF49-F82E5B7F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24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32E6-E59D-44F8-B1A0-C92F8B230AF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9AEFD-9CA1-4833-BF49-F82E5B7F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32E6-E59D-44F8-B1A0-C92F8B230AF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9AEFD-9CA1-4833-BF49-F82E5B7F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7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32E6-E59D-44F8-B1A0-C92F8B230AF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9AEFD-9CA1-4833-BF49-F82E5B7F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56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32E6-E59D-44F8-B1A0-C92F8B230AF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9AEFD-9CA1-4833-BF49-F82E5B7F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0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32E6-E59D-44F8-B1A0-C92F8B230AF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9AEFD-9CA1-4833-BF49-F82E5B7F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3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32E6-E59D-44F8-B1A0-C92F8B230AF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9AEFD-9CA1-4833-BF49-F82E5B7F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28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F32E6-E59D-44F8-B1A0-C92F8B230AF6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9AEFD-9CA1-4833-BF49-F82E5B7F5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9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4848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79297" y="581890"/>
            <a:ext cx="60991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>
                <a:latin typeface="Franklin Gothic Demi Cond" panose="020B0706030402020204" pitchFamily="34" charset="0"/>
              </a:rPr>
              <a:t>DATA ENGINEERING </a:t>
            </a:r>
          </a:p>
          <a:p>
            <a:pPr algn="ctr"/>
            <a:r>
              <a:rPr lang="en-US" sz="3600" b="1" dirty="0" smtClean="0">
                <a:latin typeface="Franklin Gothic Demi Cond" panose="020B0706030402020204" pitchFamily="34" charset="0"/>
              </a:rPr>
              <a:t>PROJECT</a:t>
            </a:r>
            <a:endParaRPr lang="en-US" sz="3600" b="1" dirty="0">
              <a:latin typeface="Franklin Gothic Demi Cond" panose="020B07060304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487" y="2213504"/>
            <a:ext cx="6149873" cy="24309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7"/>
          <a:stretch/>
        </p:blipFill>
        <p:spPr>
          <a:xfrm>
            <a:off x="9458036" y="4400445"/>
            <a:ext cx="2733964" cy="245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21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236"/>
            <a:ext cx="12192000" cy="52322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System Design (Tables Used)</a:t>
            </a:r>
            <a:endParaRPr lang="en-US" sz="2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57356" y="619506"/>
            <a:ext cx="7405560" cy="6151444"/>
            <a:chOff x="2145793" y="706413"/>
            <a:chExt cx="7405560" cy="615144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1391" r="4277"/>
            <a:stretch/>
          </p:blipFill>
          <p:spPr>
            <a:xfrm>
              <a:off x="2145793" y="706413"/>
              <a:ext cx="7370064" cy="434626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413" t="5076" r="-413" b="6038"/>
            <a:stretch/>
          </p:blipFill>
          <p:spPr>
            <a:xfrm>
              <a:off x="2164080" y="5062836"/>
              <a:ext cx="7387273" cy="1795021"/>
            </a:xfrm>
            <a:prstGeom prst="rect">
              <a:avLst/>
            </a:prstGeom>
          </p:spPr>
        </p:pic>
      </p:grpSp>
      <p:sp>
        <p:nvSpPr>
          <p:cNvPr id="6" name="Rounded Rectangle 5"/>
          <p:cNvSpPr/>
          <p:nvPr/>
        </p:nvSpPr>
        <p:spPr>
          <a:xfrm>
            <a:off x="152400" y="721360"/>
            <a:ext cx="4304752" cy="5913120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accent4">
                    <a:lumMod val="50000"/>
                  </a:schemeClr>
                </a:solidFill>
                <a:latin typeface="AvantGarde Bk BT" panose="020B0702020202020204" pitchFamily="34" charset="0"/>
              </a:rPr>
              <a:t>Tables Used</a:t>
            </a:r>
          </a:p>
          <a:p>
            <a:pPr lvl="1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Course</a:t>
            </a:r>
          </a:p>
          <a:p>
            <a:pPr lvl="1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Department</a:t>
            </a:r>
          </a:p>
          <a:p>
            <a:pPr lvl="1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Semester</a:t>
            </a:r>
          </a:p>
          <a:p>
            <a:pPr lvl="1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Subject</a:t>
            </a:r>
          </a:p>
          <a:p>
            <a:pPr lvl="1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Student</a:t>
            </a:r>
          </a:p>
          <a:p>
            <a:pPr lvl="1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Faculty</a:t>
            </a:r>
          </a:p>
          <a:p>
            <a:pPr lvl="1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Enrollment</a:t>
            </a:r>
          </a:p>
          <a:p>
            <a:pPr lvl="1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Lecture</a:t>
            </a:r>
          </a:p>
          <a:p>
            <a:pPr lvl="1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ExamList</a:t>
            </a:r>
          </a:p>
          <a:p>
            <a:pPr lvl="1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Attendance</a:t>
            </a:r>
          </a:p>
          <a:p>
            <a:pPr lvl="1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Subattendance</a:t>
            </a:r>
          </a:p>
        </p:txBody>
      </p:sp>
    </p:spTree>
    <p:extLst>
      <p:ext uri="{BB962C8B-B14F-4D97-AF65-F5344CB8AC3E}">
        <p14:creationId xmlns:p14="http://schemas.microsoft.com/office/powerpoint/2010/main" val="1498973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236"/>
            <a:ext cx="12192000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User Interface</a:t>
            </a:r>
            <a:endParaRPr lang="en-US" sz="2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53440"/>
            <a:ext cx="10058400" cy="577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44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236"/>
            <a:ext cx="12192000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User Interface</a:t>
            </a:r>
            <a:endParaRPr lang="en-US" sz="2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>
          <a:xfrm>
            <a:off x="2039512" y="644216"/>
            <a:ext cx="811297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84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236"/>
            <a:ext cx="12192000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User Interface</a:t>
            </a:r>
            <a:endParaRPr lang="en-US" sz="2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9600"/>
            <a:ext cx="10058400" cy="60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87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236"/>
            <a:ext cx="12192000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User Interface</a:t>
            </a:r>
            <a:endParaRPr lang="en-US" sz="2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56640"/>
            <a:ext cx="10058400" cy="532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78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236"/>
            <a:ext cx="12192000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User Interface</a:t>
            </a:r>
            <a:endParaRPr lang="en-US" sz="2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03275"/>
            <a:ext cx="10058400" cy="55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21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236"/>
            <a:ext cx="12192000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User Interface</a:t>
            </a:r>
            <a:endParaRPr lang="en-US" sz="2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80720"/>
            <a:ext cx="10058400" cy="58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34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236"/>
            <a:ext cx="12192000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User Interface</a:t>
            </a:r>
            <a:endParaRPr lang="en-US" sz="2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50240"/>
            <a:ext cx="10058400" cy="60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91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236"/>
            <a:ext cx="12192000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User Interface</a:t>
            </a:r>
            <a:endParaRPr lang="en-US" sz="2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21189"/>
            <a:ext cx="10058400" cy="61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14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236"/>
            <a:ext cx="12192000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User Interface</a:t>
            </a:r>
            <a:endParaRPr lang="en-US" sz="2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" b="10371"/>
          <a:stretch/>
        </p:blipFill>
        <p:spPr>
          <a:xfrm>
            <a:off x="1219200" y="619760"/>
            <a:ext cx="9753600" cy="59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89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75716" y="252066"/>
            <a:ext cx="5897768" cy="5232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Berlin Sans FB Demi" panose="020E0802020502020306" pitchFamily="34" charset="0"/>
              </a:rPr>
              <a:t>TEAM MEMBERS AND THEIR ROLES</a:t>
            </a:r>
            <a:endParaRPr lang="en-US" sz="2800" dirty="0">
              <a:latin typeface="Berlin Sans FB Demi" panose="020E0802020502020306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1" y="2195464"/>
            <a:ext cx="3139439" cy="31394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204863"/>
            <a:ext cx="3139440" cy="3139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195464"/>
            <a:ext cx="3139439" cy="313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54880" y="4495800"/>
            <a:ext cx="330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AvantGarde Bk BT" panose="020B0702020202020204" pitchFamily="34" charset="0"/>
              </a:rPr>
              <a:t>Govind Kashyap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AvantGarde Bk BT" panose="020B0702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35288" y="1610689"/>
            <a:ext cx="131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AvantGarde Bk BT" panose="020B0702020202020204" pitchFamily="34" charset="0"/>
              </a:rPr>
              <a:t>Anshu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AvantGarde Bk BT" panose="020B07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99128" y="1503556"/>
            <a:ext cx="1795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AvantGarde Bk BT" panose="020B0702020202020204" pitchFamily="34" charset="0"/>
              </a:rPr>
              <a:t>Priya Raj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AvantGarde Bk BT" panose="020B0702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2317" y="5524936"/>
            <a:ext cx="25894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Database SQL &amp; </a:t>
            </a:r>
          </a:p>
          <a:p>
            <a:pPr algn="ctr"/>
            <a:r>
              <a:rPr lang="en-US" sz="2800" dirty="0" smtClean="0"/>
              <a:t>System Design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9166156" y="5524936"/>
            <a:ext cx="26504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Database NOSQL</a:t>
            </a:r>
          </a:p>
          <a:p>
            <a:pPr algn="ctr"/>
            <a:r>
              <a:rPr lang="en-US" sz="2800" dirty="0" smtClean="0"/>
              <a:t>&amp; Data Analysis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25618" y="5079265"/>
            <a:ext cx="23650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Presentation</a:t>
            </a:r>
            <a:r>
              <a:rPr lang="en-US" sz="2800" dirty="0" smtClean="0"/>
              <a:t> &amp;</a:t>
            </a:r>
          </a:p>
          <a:p>
            <a:pPr algn="ctr"/>
            <a:r>
              <a:rPr lang="en-US" sz="2800" dirty="0" smtClean="0"/>
              <a:t> Coding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0322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236"/>
            <a:ext cx="12192000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User Interface</a:t>
            </a:r>
            <a:endParaRPr lang="en-US" sz="2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90930"/>
            <a:ext cx="10058400" cy="483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36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236"/>
            <a:ext cx="12192000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User Interface</a:t>
            </a:r>
            <a:endParaRPr lang="en-US" sz="2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74"/>
          <a:stretch/>
        </p:blipFill>
        <p:spPr>
          <a:xfrm>
            <a:off x="2523737" y="609600"/>
            <a:ext cx="7144525" cy="61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35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7" b="22842"/>
          <a:stretch/>
        </p:blipFill>
        <p:spPr>
          <a:xfrm>
            <a:off x="2747645" y="91441"/>
            <a:ext cx="6696710" cy="1595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2400" y="1778002"/>
            <a:ext cx="99364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i="1" dirty="0"/>
              <a:t>EduTracks provides an all-encompassing solution that not only optimizes daily operations but also fosters a more collaborative and interactive educational environment. The system ensures data security, simplifies communication, and offers a seamless experience for all users involved, making it an invaluable tool for educational institutions looking to modernize and optimize their management processes</a:t>
            </a:r>
            <a:r>
              <a:rPr lang="en-US" sz="2800" i="1" dirty="0" smtClean="0"/>
              <a:t>.</a:t>
            </a:r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528320" y="5272108"/>
            <a:ext cx="11358880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In conclusion, EduTracks is a vital step towards transforming the way colleges operate and interact with their students, faculty, and parents, ultimately contributing to a more organized, efficient, and transparent educational experience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5867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04153" y="335194"/>
            <a:ext cx="2969083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Berlin Sans FB Demi" panose="020E0802020502020306" pitchFamily="34" charset="0"/>
              </a:rPr>
              <a:t>Table of Contents</a:t>
            </a:r>
            <a:endParaRPr lang="en-US" sz="2800" dirty="0">
              <a:latin typeface="Berlin Sans FB Demi" panose="020E0802020502020306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047412"/>
              </p:ext>
            </p:extLst>
          </p:nvPr>
        </p:nvGraphicFramePr>
        <p:xfrm>
          <a:off x="2024694" y="1042939"/>
          <a:ext cx="812800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979">
                  <a:extLst>
                    <a:ext uri="{9D8B030D-6E8A-4147-A177-3AD203B41FA5}">
                      <a16:colId xmlns:a16="http://schemas.microsoft.com/office/drawing/2014/main" val="4240457447"/>
                    </a:ext>
                  </a:extLst>
                </a:gridCol>
                <a:gridCol w="6883021">
                  <a:extLst>
                    <a:ext uri="{9D8B030D-6E8A-4147-A177-3AD203B41FA5}">
                      <a16:colId xmlns:a16="http://schemas.microsoft.com/office/drawing/2014/main" val="980663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63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119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Introduction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58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373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Objectives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341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230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Technical Requirement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90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488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r>
                        <a:rPr lang="en-US" baseline="0" dirty="0" smtClean="0"/>
                        <a:t> Design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75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3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User Interface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075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719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Conclusion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414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431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30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3" y="0"/>
            <a:ext cx="12048657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194" y="0"/>
            <a:ext cx="5151606" cy="5754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911148"/>
            <a:ext cx="53187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Introduction</a:t>
            </a:r>
          </a:p>
          <a:p>
            <a:r>
              <a:rPr lang="en-US" sz="2000" dirty="0" smtClean="0"/>
              <a:t>EduTracks is an advanced College Management System designed to streamline and automate various administrative and academic processes in a college. It ensures smooth communication between students, faculty, and administrators, aiming for efficient management of courses, students, and faculty.</a:t>
            </a:r>
          </a:p>
          <a:p>
            <a:endParaRPr lang="en-US" sz="2000" dirty="0" smtClean="0"/>
          </a:p>
          <a:p>
            <a:r>
              <a:rPr lang="en-US" sz="2000" dirty="0" smtClean="0"/>
              <a:t>The system consists of three main actors:</a:t>
            </a:r>
          </a:p>
          <a:p>
            <a:r>
              <a:rPr lang="en-US" sz="2000" b="1" dirty="0" smtClean="0"/>
              <a:t>Admin</a:t>
            </a:r>
            <a:endParaRPr lang="en-US" sz="2000" dirty="0" smtClean="0"/>
          </a:p>
          <a:p>
            <a:r>
              <a:rPr lang="en-US" sz="2000" b="1" dirty="0" smtClean="0"/>
              <a:t>Faculty</a:t>
            </a:r>
            <a:endParaRPr lang="en-US" sz="2000" dirty="0" smtClean="0"/>
          </a:p>
          <a:p>
            <a:r>
              <a:rPr lang="en-US" sz="2000" b="1" dirty="0" smtClean="0"/>
              <a:t>Student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Each actor has different roles and responsibilities within the system, with specific permissions and functionalities.</a:t>
            </a:r>
          </a:p>
          <a:p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2881745" y="193964"/>
            <a:ext cx="6963766" cy="5232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Berlin Sans FB Demi" panose="020E0802020502020306" pitchFamily="34" charset="0"/>
              </a:rPr>
              <a:t>EduTracks (A College Management Systm)</a:t>
            </a:r>
            <a:endParaRPr lang="en-US" sz="28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843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42327" y="230909"/>
            <a:ext cx="4589718" cy="5232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Berlin Sans FB Demi" panose="020E0802020502020306" pitchFamily="34" charset="0"/>
              </a:rPr>
              <a:t>Objectives </a:t>
            </a:r>
            <a:r>
              <a:rPr lang="en-US" sz="2800" dirty="0">
                <a:latin typeface="Berlin Sans FB Demi" panose="020E0802020502020306" pitchFamily="34" charset="0"/>
              </a:rPr>
              <a:t>of the </a:t>
            </a:r>
            <a:r>
              <a:rPr lang="en-US" sz="2800" dirty="0" smtClean="0">
                <a:latin typeface="Berlin Sans FB Demi" panose="020E0802020502020306" pitchFamily="34" charset="0"/>
              </a:rPr>
              <a:t>EduTracks</a:t>
            </a:r>
            <a:endParaRPr lang="en-US" sz="2800" dirty="0">
              <a:latin typeface="Berlin Sans FB Demi" panose="020E0802020502020306" pitchFamily="34" charset="0"/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475942878"/>
              </p:ext>
            </p:extLst>
          </p:nvPr>
        </p:nvGraphicFramePr>
        <p:xfrm>
          <a:off x="528866" y="1011824"/>
          <a:ext cx="1121609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624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31080" y="271549"/>
            <a:ext cx="2528256" cy="5232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Berlin Sans FB Demi" panose="020E0802020502020306" pitchFamily="34" charset="0"/>
              </a:rPr>
              <a:t>Functionalities</a:t>
            </a:r>
            <a:endParaRPr lang="en-US" sz="2800" dirty="0">
              <a:latin typeface="Berlin Sans FB Demi" panose="020E0802020502020306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82397304"/>
              </p:ext>
            </p:extLst>
          </p:nvPr>
        </p:nvGraphicFramePr>
        <p:xfrm>
          <a:off x="802771" y="1218430"/>
          <a:ext cx="1058487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1463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Technical Requirement</a:t>
            </a:r>
            <a:endParaRPr lang="en-US" sz="2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53122750"/>
              </p:ext>
            </p:extLst>
          </p:nvPr>
        </p:nvGraphicFramePr>
        <p:xfrm>
          <a:off x="1108363" y="798175"/>
          <a:ext cx="540327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50708282"/>
              </p:ext>
            </p:extLst>
          </p:nvPr>
        </p:nvGraphicFramePr>
        <p:xfrm>
          <a:off x="6026726" y="798174"/>
          <a:ext cx="540327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72298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236"/>
            <a:ext cx="12192000" cy="52322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Berlin Sans FB Demi" panose="020E0802020502020306" pitchFamily="34" charset="0"/>
              </a:defRPr>
            </a:lvl1pPr>
          </a:lstStyle>
          <a:p>
            <a:r>
              <a:rPr lang="en-US" dirty="0"/>
              <a:t>System Design (Usecases)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2036" y="806488"/>
            <a:ext cx="4629873" cy="5862320"/>
          </a:xfrm>
          <a:prstGeom prst="roundRect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accent4">
                    <a:lumMod val="50000"/>
                  </a:schemeClr>
                </a:solidFill>
                <a:latin typeface="AvantGarde Bk BT" panose="020B0702020202020204" pitchFamily="34" charset="0"/>
              </a:rPr>
              <a:t>System Overview</a:t>
            </a:r>
          </a:p>
          <a:p>
            <a:pPr algn="ctr"/>
            <a:endParaRPr lang="en-US" sz="4000" b="1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b="1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Admin</a:t>
            </a:r>
            <a:r>
              <a:rPr lang="en-US" sz="2000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: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  <a:latin typeface="Bahnschrift" panose="020B0502040204020203" pitchFamily="34" charset="0"/>
              </a:rPr>
              <a:t>The central authority responsible for overseeing the college's administrative tasks, adding and managing students and faculty, and overseeing course and subject management.</a:t>
            </a:r>
          </a:p>
          <a:p>
            <a:endParaRPr lang="en-US" sz="2000" dirty="0" smtClean="0">
              <a:solidFill>
                <a:schemeClr val="accent4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Faculty</a:t>
            </a:r>
            <a:r>
              <a:rPr lang="en-US" sz="2000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: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  <a:latin typeface="Bahnschrift" panose="020B0502040204020203" pitchFamily="34" charset="0"/>
              </a:rPr>
              <a:t>Faculty members can manage student marks and attendance.</a:t>
            </a:r>
          </a:p>
          <a:p>
            <a:endParaRPr lang="en-US" sz="2000" dirty="0" smtClean="0">
              <a:solidFill>
                <a:schemeClr val="accent4">
                  <a:lumMod val="7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Student</a:t>
            </a:r>
            <a:r>
              <a:rPr lang="en-US" sz="2000" dirty="0" smtClean="0">
                <a:solidFill>
                  <a:schemeClr val="tx1"/>
                </a:solidFill>
                <a:latin typeface="Bahnschrift" panose="020B0502040204020203" pitchFamily="34" charset="0"/>
              </a:rPr>
              <a:t>: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  <a:latin typeface="Bahnschrift" panose="020B0502040204020203" pitchFamily="34" charset="0"/>
              </a:rPr>
              <a:t>Students can access their attendance, marks, and other academic details.</a:t>
            </a:r>
            <a:endParaRPr lang="en-US" sz="2000" dirty="0">
              <a:solidFill>
                <a:schemeClr val="accent4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328"/>
          <a:stretch/>
        </p:blipFill>
        <p:spPr>
          <a:xfrm>
            <a:off x="4700789" y="1218912"/>
            <a:ext cx="7420294" cy="420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77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236"/>
            <a:ext cx="12192000" cy="52322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Berlin Sans FB Demi" panose="020E0802020502020306" pitchFamily="34" charset="0"/>
              </a:defRPr>
            </a:lvl1pPr>
          </a:lstStyle>
          <a:p>
            <a:r>
              <a:rPr lang="en-US" dirty="0"/>
              <a:t>System Design (ER-Diagram)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935"/>
          <a:stretch/>
        </p:blipFill>
        <p:spPr>
          <a:xfrm>
            <a:off x="91469" y="731520"/>
            <a:ext cx="12009061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24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724</Words>
  <Application>Microsoft Office PowerPoint</Application>
  <PresentationFormat>Widescreen</PresentationFormat>
  <Paragraphs>97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AvantGarde Bk BT</vt:lpstr>
      <vt:lpstr>Bahnschrift</vt:lpstr>
      <vt:lpstr>Berlin Sans FB Demi</vt:lpstr>
      <vt:lpstr>Calibri</vt:lpstr>
      <vt:lpstr>Calibri Light</vt:lpstr>
      <vt:lpstr>Franklin Gothic Demi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gkipy</dc:creator>
  <cp:lastModifiedBy>gkipy</cp:lastModifiedBy>
  <cp:revision>63</cp:revision>
  <dcterms:created xsi:type="dcterms:W3CDTF">2025-03-18T14:52:36Z</dcterms:created>
  <dcterms:modified xsi:type="dcterms:W3CDTF">2025-03-18T17:43:53Z</dcterms:modified>
</cp:coreProperties>
</file>